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60" r:id="rId3"/>
    <p:sldMasterId id="2147483661" r:id="rId4"/>
  </p:sldMasterIdLst>
  <p:notesMasterIdLst>
    <p:notesMasterId r:id="rId5"/>
  </p:notesMasterIdLst>
  <p:sldIdLst>
    <p:sldId id="256" r:id="rId6"/>
  </p:sldIdLst>
  <p:sldSz cy="15122525" cx="10440975"/>
  <p:notesSz cx="32918400" cy="51206400"/>
  <p:embeddedFontLst>
    <p:embeddedFont>
      <p:font typeface="Helvetica Neue"/>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10" Type="http://schemas.openxmlformats.org/officeDocument/2006/relationships/font" Target="fonts/HelveticaNeue-boldItalic.fntdata"/><Relationship Id="rId9" Type="http://schemas.openxmlformats.org/officeDocument/2006/relationships/font" Target="fonts/HelveticaNeue-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HelveticaNeue-regular.fntdata"/><Relationship Id="rId8" Type="http://schemas.openxmlformats.org/officeDocument/2006/relationships/font" Target="fonts/HelveticaNeue-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14265275" cy="2560636"/>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9pPr>
          </a:lstStyle>
          <a:p/>
        </p:txBody>
      </p:sp>
      <p:sp>
        <p:nvSpPr>
          <p:cNvPr id="4" name="Shape 4"/>
          <p:cNvSpPr txBox="1"/>
          <p:nvPr>
            <p:ph idx="10" type="dt"/>
          </p:nvPr>
        </p:nvSpPr>
        <p:spPr>
          <a:xfrm>
            <a:off x="18646775" y="0"/>
            <a:ext cx="14263687" cy="2560636"/>
          </a:xfrm>
          <a:prstGeom prst="rect">
            <a:avLst/>
          </a:prstGeom>
          <a:noFill/>
          <a:ln>
            <a:noFill/>
          </a:ln>
        </p:spPr>
        <p:txBody>
          <a:bodyPr anchorCtr="0" anchor="t" bIns="91425" lIns="91425" rIns="91425" tIns="91425"/>
          <a:lstStyle>
            <a:lvl1pPr indent="0" lvl="0" marL="0" marR="0" rtl="0" algn="r">
              <a:lnSpc>
                <a:spcPct val="100000"/>
              </a:lnSpc>
              <a:spcBef>
                <a:spcPts val="0"/>
              </a:spcBef>
              <a:spcAft>
                <a:spcPts val="0"/>
              </a:spcAft>
              <a:buNone/>
              <a:defRPr b="0" i="0" sz="1200" u="none" cap="none" strike="noStrike">
                <a:solidFill>
                  <a:srgbClr val="000000"/>
                </a:solidFill>
                <a:latin typeface="Calibri"/>
                <a:ea typeface="Calibri"/>
                <a:cs typeface="Calibri"/>
                <a:sym typeface="Calibri"/>
              </a:defRPr>
            </a:lvl1pPr>
            <a:lvl2pPr indent="57150" lvl="1" marL="400050"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9pPr>
          </a:lstStyle>
          <a:p/>
        </p:txBody>
      </p:sp>
      <p:sp>
        <p:nvSpPr>
          <p:cNvPr id="5" name="Shape 5"/>
          <p:cNvSpPr/>
          <p:nvPr>
            <p:ph idx="3" type="sldImg"/>
          </p:nvPr>
        </p:nvSpPr>
        <p:spPr>
          <a:xfrm>
            <a:off x="9829800" y="3840162"/>
            <a:ext cx="13258800" cy="192024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6" name="Shape 6"/>
          <p:cNvSpPr txBox="1"/>
          <p:nvPr>
            <p:ph idx="1" type="body"/>
          </p:nvPr>
        </p:nvSpPr>
        <p:spPr>
          <a:xfrm>
            <a:off x="3292475" y="24323675"/>
            <a:ext cx="26333450" cy="23042561"/>
          </a:xfrm>
          <a:prstGeom prst="rect">
            <a:avLst/>
          </a:prstGeom>
          <a:noFill/>
          <a:ln>
            <a:noFill/>
          </a:ln>
        </p:spPr>
        <p:txBody>
          <a:bodyPr anchorCtr="0" anchor="t" bIns="91425" lIns="91425" rIns="91425" tIns="91425"/>
          <a:lstStyle>
            <a:lvl1pPr indent="0" lvl="0" marL="0" marR="0" rtl="0" algn="l">
              <a:spcBef>
                <a:spcPts val="0"/>
              </a:spcBef>
              <a:buNone/>
              <a:defRPr b="0" i="0" sz="1800" u="none" cap="none" strike="noStrike"/>
            </a:lvl1pPr>
            <a:lvl2pPr indent="0" lvl="1" marL="457200" marR="0" rtl="0" algn="l">
              <a:spcBef>
                <a:spcPts val="0"/>
              </a:spcBef>
              <a:buNone/>
              <a:defRPr b="0" i="0" sz="1800" u="none" cap="none" strike="noStrike"/>
            </a:lvl2pPr>
            <a:lvl3pPr indent="0" lvl="2" marL="914400" marR="0" rtl="0" algn="l">
              <a:spcBef>
                <a:spcPts val="0"/>
              </a:spcBef>
              <a:buNone/>
              <a:defRPr b="0" i="0" sz="1800" u="none" cap="none" strike="noStrike"/>
            </a:lvl3pPr>
            <a:lvl4pPr indent="0" lvl="3" marL="1371600" marR="0" rtl="0" algn="l">
              <a:spcBef>
                <a:spcPts val="0"/>
              </a:spcBef>
              <a:buNone/>
              <a:defRPr b="0" i="0" sz="1800" u="none" cap="none" strike="noStrike"/>
            </a:lvl4pPr>
            <a:lvl5pPr indent="0" lvl="4" marL="1828800" marR="0" rtl="0" algn="l">
              <a:spcBef>
                <a:spcPts val="0"/>
              </a:spcBef>
              <a:buNone/>
              <a:defRPr b="0" i="0" sz="1800" u="none" cap="none" strike="noStrike"/>
            </a:lvl5pPr>
            <a:lvl6pPr indent="0" lvl="5" marL="2286000" marR="0" rtl="0" algn="l">
              <a:spcBef>
                <a:spcPts val="0"/>
              </a:spcBef>
              <a:buNone/>
              <a:defRPr b="0" i="0" sz="1800" u="none" cap="none" strike="noStrike"/>
            </a:lvl6pPr>
            <a:lvl7pPr indent="0" lvl="6" marL="2743200" marR="0" rtl="0" algn="l">
              <a:spcBef>
                <a:spcPts val="0"/>
              </a:spcBef>
              <a:buNone/>
              <a:defRPr b="0" i="0" sz="1800" u="none" cap="none" strike="noStrike"/>
            </a:lvl7pPr>
            <a:lvl8pPr indent="0" lvl="7" marL="3200400" marR="0" rtl="0" algn="l">
              <a:spcBef>
                <a:spcPts val="0"/>
              </a:spcBef>
              <a:buNone/>
              <a:defRPr b="0" i="0" sz="1800" u="none" cap="none" strike="noStrike"/>
            </a:lvl8pPr>
            <a:lvl9pPr indent="0" lvl="8" marL="3657600" marR="0" rtl="0" algn="l">
              <a:spcBef>
                <a:spcPts val="0"/>
              </a:spcBef>
              <a:buNone/>
              <a:defRPr b="0" i="0" sz="1800" u="none" cap="none" strike="noStrike"/>
            </a:lvl9pPr>
          </a:lstStyle>
          <a:p/>
        </p:txBody>
      </p:sp>
      <p:sp>
        <p:nvSpPr>
          <p:cNvPr id="7" name="Shape 7"/>
          <p:cNvSpPr txBox="1"/>
          <p:nvPr>
            <p:ph idx="11" type="ftr"/>
          </p:nvPr>
        </p:nvSpPr>
        <p:spPr>
          <a:xfrm>
            <a:off x="0" y="48637825"/>
            <a:ext cx="14265275" cy="255905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rgbClr val="000000"/>
                </a:solidFill>
                <a:latin typeface="Helvetica Neue"/>
                <a:ea typeface="Helvetica Neue"/>
                <a:cs typeface="Helvetica Neue"/>
                <a:sym typeface="Helvetica Neue"/>
              </a:defRPr>
            </a:lvl9pPr>
          </a:lstStyle>
          <a:p/>
        </p:txBody>
      </p:sp>
      <p:sp>
        <p:nvSpPr>
          <p:cNvPr id="8" name="Shape 8"/>
          <p:cNvSpPr txBox="1"/>
          <p:nvPr>
            <p:ph idx="12" type="sldNum"/>
          </p:nvPr>
        </p:nvSpPr>
        <p:spPr>
          <a:xfrm>
            <a:off x="18646775" y="48637825"/>
            <a:ext cx="14263687" cy="255905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9829800" y="3840162"/>
            <a:ext cx="13258800" cy="192024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96" name="Shape 96"/>
          <p:cNvSpPr txBox="1"/>
          <p:nvPr>
            <p:ph idx="1" type="body"/>
          </p:nvPr>
        </p:nvSpPr>
        <p:spPr>
          <a:xfrm>
            <a:off x="3292475" y="24323675"/>
            <a:ext cx="26333450" cy="23042561"/>
          </a:xfrm>
          <a:prstGeom prst="rect">
            <a:avLst/>
          </a:prstGeom>
          <a:noFill/>
          <a:ln>
            <a:noFill/>
          </a:ln>
        </p:spPr>
        <p:txBody>
          <a:bodyPr anchorCtr="0" anchor="t" bIns="45700" lIns="91425" rIns="91425" tIns="45700">
            <a:noAutofit/>
          </a:bodyPr>
          <a:lstStyle/>
          <a:p>
            <a:pPr indent="0" lvl="0" marL="0" marR="0" rtl="0" algn="l">
              <a:spcBef>
                <a:spcPts val="0"/>
              </a:spcBef>
              <a:buClr>
                <a:srgbClr val="000000"/>
              </a:buClr>
              <a:buSzPct val="25000"/>
              <a:buFont typeface="Arial"/>
              <a:buNone/>
            </a:pPr>
            <a:r>
              <a:rPr b="0" i="0" lang="en-US" sz="9600" u="none" cap="none" strike="noStrike">
                <a:solidFill>
                  <a:srgbClr val="000000"/>
                </a:solidFill>
              </a:rPr>
              <a:t>Copyright Colin Purrington (</a:t>
            </a:r>
            <a:r>
              <a:rPr b="0" i="0" lang="en-US" sz="9600" u="none" cap="none" strike="noStrike">
                <a:solidFill>
                  <a:srgbClr val="000000"/>
                </a:solidFill>
                <a:latin typeface="Times New Roman"/>
                <a:ea typeface="Times New Roman"/>
                <a:cs typeface="Times New Roman"/>
                <a:sym typeface="Times New Roman"/>
              </a:rPr>
              <a:t>http://colinpurrington.com/tips/academic/posterdesign).</a:t>
            </a:r>
          </a:p>
        </p:txBody>
      </p:sp>
      <p:sp>
        <p:nvSpPr>
          <p:cNvPr id="97" name="Shape 97"/>
          <p:cNvSpPr txBox="1"/>
          <p:nvPr/>
        </p:nvSpPr>
        <p:spPr>
          <a:xfrm>
            <a:off x="18646775" y="48637825"/>
            <a:ext cx="14263687" cy="255905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200" u="none">
                <a:solidFill>
                  <a:schemeClr val="dk1"/>
                </a:solidFill>
                <a:latin typeface="Helvetica Neue"/>
                <a:ea typeface="Helvetica Neue"/>
                <a:cs typeface="Helvetica Neue"/>
                <a:sym typeface="Helvetica Neue"/>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5" name="Shape 15"/>
        <p:cNvGrpSpPr/>
        <p:nvPr/>
      </p:nvGrpSpPr>
      <p:grpSpPr>
        <a:xfrm>
          <a:off x="0" y="0"/>
          <a:ext cx="0" cy="0"/>
          <a:chOff x="0" y="0"/>
          <a:chExt cx="0" cy="0"/>
        </a:xfrm>
      </p:grpSpPr>
      <p:sp>
        <p:nvSpPr>
          <p:cNvPr id="16" name="Shape 16"/>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17" name="Shape 17"/>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18" name="Shape 18"/>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76" name="Shape 76"/>
        <p:cNvGrpSpPr/>
        <p:nvPr/>
      </p:nvGrpSpPr>
      <p:grpSpPr>
        <a:xfrm>
          <a:off x="0" y="0"/>
          <a:ext cx="0" cy="0"/>
          <a:chOff x="0" y="0"/>
          <a:chExt cx="0" cy="0"/>
        </a:xfrm>
      </p:grpSpPr>
      <p:sp>
        <p:nvSpPr>
          <p:cNvPr id="77" name="Shape 77"/>
          <p:cNvSpPr txBox="1"/>
          <p:nvPr>
            <p:ph type="title"/>
          </p:nvPr>
        </p:nvSpPr>
        <p:spPr>
          <a:xfrm>
            <a:off x="2390908" y="27499678"/>
            <a:ext cx="25727560" cy="8498585"/>
          </a:xfrm>
          <a:prstGeom prst="rect">
            <a:avLst/>
          </a:prstGeom>
          <a:noFill/>
          <a:ln>
            <a:noFill/>
          </a:ln>
        </p:spPr>
        <p:txBody>
          <a:bodyPr anchorCtr="0" anchor="t" bIns="91425" lIns="91425" rIns="91425" tIns="91425"/>
          <a:lstStyle>
            <a:lvl1pPr indent="0" lvl="0" marL="0" marR="0" rtl="0" algn="l">
              <a:spcBef>
                <a:spcPts val="0"/>
              </a:spcBef>
              <a:spcAft>
                <a:spcPts val="0"/>
              </a:spcAft>
              <a:buNone/>
              <a:defRPr b="1" i="0" sz="35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78" name="Shape 78"/>
          <p:cNvSpPr txBox="1"/>
          <p:nvPr>
            <p:ph idx="1" type="body"/>
          </p:nvPr>
        </p:nvSpPr>
        <p:spPr>
          <a:xfrm>
            <a:off x="2390908" y="18138435"/>
            <a:ext cx="25727560" cy="9361239"/>
          </a:xfrm>
          <a:prstGeom prst="rect">
            <a:avLst/>
          </a:prstGeom>
          <a:noFill/>
          <a:ln>
            <a:noFill/>
          </a:ln>
        </p:spPr>
        <p:txBody>
          <a:bodyPr anchorCtr="0" anchor="b" bIns="91425" lIns="91425" rIns="91425" tIns="91425"/>
          <a:lstStyle>
            <a:lvl1pPr indent="0" lvl="0" marL="0"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1pPr>
            <a:lvl2pPr indent="-7704" lvl="1" marL="401404" marR="0" rtl="0" algn="l">
              <a:spcBef>
                <a:spcPts val="320"/>
              </a:spcBef>
              <a:spcAft>
                <a:spcPts val="0"/>
              </a:spcAft>
              <a:buClr>
                <a:schemeClr val="dk1"/>
              </a:buClr>
              <a:buFont typeface="Times New Roman"/>
              <a:buNone/>
              <a:defRPr b="0" i="0" sz="1600" u="none" cap="none" strike="noStrike">
                <a:solidFill>
                  <a:schemeClr val="dk1"/>
                </a:solidFill>
                <a:latin typeface="Times New Roman"/>
                <a:ea typeface="Times New Roman"/>
                <a:cs typeface="Times New Roman"/>
                <a:sym typeface="Times New Roman"/>
              </a:defRPr>
            </a:lvl2pPr>
            <a:lvl3pPr indent="-2705" lvl="2" marL="802806"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3pPr>
            <a:lvl4pPr indent="-10408" lvl="3" marL="1204209"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4pPr>
            <a:lvl5pPr indent="-5413" lvl="4" marL="1605613"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5pPr>
            <a:lvl6pPr indent="-416" lvl="5" marL="2007016"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6pPr>
            <a:lvl7pPr indent="-8120" lvl="6" marL="2408420"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7pPr>
            <a:lvl8pPr indent="-3122" lvl="7" marL="2809822"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8pPr>
            <a:lvl9pPr indent="-10826" lvl="8" marL="3211226"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9pPr>
          </a:lstStyle>
          <a:p/>
        </p:txBody>
      </p:sp>
      <p:sp>
        <p:nvSpPr>
          <p:cNvPr id="79" name="Shape 79"/>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80" name="Shape 80"/>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81" name="Shape 81"/>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82" name="Shape 82"/>
        <p:cNvGrpSpPr/>
        <p:nvPr/>
      </p:nvGrpSpPr>
      <p:grpSpPr>
        <a:xfrm>
          <a:off x="0" y="0"/>
          <a:ext cx="0" cy="0"/>
          <a:chOff x="0" y="0"/>
          <a:chExt cx="0" cy="0"/>
        </a:xfrm>
      </p:grpSpPr>
      <p:sp>
        <p:nvSpPr>
          <p:cNvPr id="83" name="Shape 83"/>
          <p:cNvSpPr txBox="1"/>
          <p:nvPr>
            <p:ph type="title"/>
          </p:nvPr>
        </p:nvSpPr>
        <p:spPr>
          <a:xfrm>
            <a:off x="782637" y="1344612"/>
            <a:ext cx="8875712" cy="2519361"/>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84" name="Shape 84"/>
          <p:cNvSpPr txBox="1"/>
          <p:nvPr>
            <p:ph idx="1" type="body"/>
          </p:nvPr>
        </p:nvSpPr>
        <p:spPr>
          <a:xfrm>
            <a:off x="782637" y="4368800"/>
            <a:ext cx="8875712" cy="9074149"/>
          </a:xfrm>
          <a:prstGeom prst="rect">
            <a:avLst/>
          </a:prstGeom>
          <a:noFill/>
          <a:ln>
            <a:noFill/>
          </a:ln>
        </p:spPr>
        <p:txBody>
          <a:bodyPr anchorCtr="0" anchor="t" bIns="91425" lIns="91425" rIns="91425" tIns="91425"/>
          <a:lstStyle>
            <a:lvl1pPr indent="-190500" lvl="0" marL="469900" marR="0" rtl="0" algn="l">
              <a:spcBef>
                <a:spcPts val="880"/>
              </a:spcBef>
              <a:spcAft>
                <a:spcPts val="0"/>
              </a:spcAft>
              <a:buClr>
                <a:schemeClr val="dk1"/>
              </a:buClr>
              <a:buSzPct val="100000"/>
              <a:buFont typeface="Times New Roman"/>
              <a:buChar char="•"/>
              <a:defRPr b="0" i="0" sz="4400" u="none" cap="none" strike="noStrike">
                <a:solidFill>
                  <a:schemeClr val="dk1"/>
                </a:solidFill>
                <a:latin typeface="Times New Roman"/>
                <a:ea typeface="Times New Roman"/>
                <a:cs typeface="Times New Roman"/>
                <a:sym typeface="Times New Roman"/>
              </a:defRPr>
            </a:lvl1pPr>
            <a:lvl2pPr indent="-152400" lvl="1" marL="1016000" marR="0" rtl="0" algn="l">
              <a:spcBef>
                <a:spcPts val="760"/>
              </a:spcBef>
              <a:spcAft>
                <a:spcPts val="0"/>
              </a:spcAft>
              <a:buClr>
                <a:schemeClr val="dk1"/>
              </a:buClr>
              <a:buSzPct val="100000"/>
              <a:buFont typeface="Times New Roman"/>
              <a:buChar char="–"/>
              <a:defRPr b="0" i="0" sz="3800" u="none" cap="none" strike="noStrike">
                <a:solidFill>
                  <a:schemeClr val="dk1"/>
                </a:solidFill>
                <a:latin typeface="Times New Roman"/>
                <a:ea typeface="Times New Roman"/>
                <a:cs typeface="Times New Roman"/>
                <a:sym typeface="Times New Roman"/>
              </a:defRPr>
            </a:lvl2pPr>
            <a:lvl3pPr indent="-109537" lvl="2" marL="1563688" marR="0" rtl="0" algn="l">
              <a:spcBef>
                <a:spcPts val="660"/>
              </a:spcBef>
              <a:spcAft>
                <a:spcPts val="0"/>
              </a:spcAft>
              <a:buClr>
                <a:schemeClr val="dk1"/>
              </a:buClr>
              <a:buSzPct val="100000"/>
              <a:buFont typeface="Times New Roman"/>
              <a:buChar char="•"/>
              <a:defRPr b="0" i="0" sz="3300" u="none" cap="none" strike="noStrike">
                <a:solidFill>
                  <a:schemeClr val="dk1"/>
                </a:solidFill>
                <a:latin typeface="Times New Roman"/>
                <a:ea typeface="Times New Roman"/>
                <a:cs typeface="Times New Roman"/>
                <a:sym typeface="Times New Roman"/>
              </a:defRPr>
            </a:lvl3pPr>
            <a:lvl4pPr indent="-152400" lvl="3" marL="2190750"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4pPr>
            <a:lvl5pPr indent="-142875" lvl="4" marL="2816225"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5pPr>
            <a:lvl6pPr indent="-399967" lvl="5" marL="845176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6pPr>
            <a:lvl7pPr indent="-407671" lvl="6" marL="8853171"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7pPr>
            <a:lvl8pPr indent="-402673" lvl="7" marL="9254574"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8pPr>
            <a:lvl9pPr indent="-410378" lvl="8" marL="965597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85" name="Shape 85"/>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86" name="Shape 86"/>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87" name="Shape 87"/>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8" name="Shape 88"/>
        <p:cNvGrpSpPr/>
        <p:nvPr/>
      </p:nvGrpSpPr>
      <p:grpSpPr>
        <a:xfrm>
          <a:off x="0" y="0"/>
          <a:ext cx="0" cy="0"/>
          <a:chOff x="0" y="0"/>
          <a:chExt cx="0" cy="0"/>
        </a:xfrm>
      </p:grpSpPr>
      <p:sp>
        <p:nvSpPr>
          <p:cNvPr id="89" name="Shape 89"/>
          <p:cNvSpPr txBox="1"/>
          <p:nvPr>
            <p:ph type="ctrTitle"/>
          </p:nvPr>
        </p:nvSpPr>
        <p:spPr>
          <a:xfrm>
            <a:off x="2269861" y="13294779"/>
            <a:ext cx="25727560" cy="9171373"/>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90" name="Shape 90"/>
          <p:cNvSpPr txBox="1"/>
          <p:nvPr>
            <p:ph idx="1" type="subTitle"/>
          </p:nvPr>
        </p:nvSpPr>
        <p:spPr>
          <a:xfrm>
            <a:off x="4539717" y="24249245"/>
            <a:ext cx="21187843" cy="10937956"/>
          </a:xfrm>
          <a:prstGeom prst="rect">
            <a:avLst/>
          </a:prstGeom>
          <a:noFill/>
          <a:ln>
            <a:noFill/>
          </a:ln>
        </p:spPr>
        <p:txBody>
          <a:bodyPr anchorCtr="0" anchor="t" bIns="91425" lIns="91425" rIns="91425" tIns="91425"/>
          <a:lstStyle>
            <a:lvl1pPr indent="0" lvl="0" marL="0" marR="0" rtl="0" algn="ctr">
              <a:spcBef>
                <a:spcPts val="880"/>
              </a:spcBef>
              <a:spcAft>
                <a:spcPts val="0"/>
              </a:spcAft>
              <a:buClr>
                <a:schemeClr val="dk1"/>
              </a:buClr>
              <a:buFont typeface="Times New Roman"/>
              <a:buNone/>
              <a:defRPr b="0" i="0" sz="4400" u="none" cap="none" strike="noStrike">
                <a:solidFill>
                  <a:schemeClr val="dk1"/>
                </a:solidFill>
                <a:latin typeface="Times New Roman"/>
                <a:ea typeface="Times New Roman"/>
                <a:cs typeface="Times New Roman"/>
                <a:sym typeface="Times New Roman"/>
              </a:defRPr>
            </a:lvl1pPr>
            <a:lvl2pPr indent="-7704" lvl="1" marL="401404" marR="0" rtl="0" algn="ctr">
              <a:spcBef>
                <a:spcPts val="760"/>
              </a:spcBef>
              <a:spcAft>
                <a:spcPts val="0"/>
              </a:spcAft>
              <a:buClr>
                <a:schemeClr val="dk1"/>
              </a:buClr>
              <a:buFont typeface="Times New Roman"/>
              <a:buNone/>
              <a:defRPr b="0" i="0" sz="3800" u="none" cap="none" strike="noStrike">
                <a:solidFill>
                  <a:schemeClr val="dk1"/>
                </a:solidFill>
                <a:latin typeface="Times New Roman"/>
                <a:ea typeface="Times New Roman"/>
                <a:cs typeface="Times New Roman"/>
                <a:sym typeface="Times New Roman"/>
              </a:defRPr>
            </a:lvl2pPr>
            <a:lvl3pPr indent="-2705" lvl="2" marL="802806" marR="0" rtl="0" algn="ctr">
              <a:spcBef>
                <a:spcPts val="660"/>
              </a:spcBef>
              <a:spcAft>
                <a:spcPts val="0"/>
              </a:spcAft>
              <a:buClr>
                <a:schemeClr val="dk1"/>
              </a:buClr>
              <a:buFont typeface="Times New Roman"/>
              <a:buNone/>
              <a:defRPr b="0" i="0" sz="3300" u="none" cap="none" strike="noStrike">
                <a:solidFill>
                  <a:schemeClr val="dk1"/>
                </a:solidFill>
                <a:latin typeface="Times New Roman"/>
                <a:ea typeface="Times New Roman"/>
                <a:cs typeface="Times New Roman"/>
                <a:sym typeface="Times New Roman"/>
              </a:defRPr>
            </a:lvl3pPr>
            <a:lvl4pPr indent="-10408" lvl="3" marL="1204209" marR="0" rtl="0" algn="ctr">
              <a:spcBef>
                <a:spcPts val="540"/>
              </a:spcBef>
              <a:spcAft>
                <a:spcPts val="0"/>
              </a:spcAft>
              <a:buClr>
                <a:schemeClr val="dk1"/>
              </a:buClr>
              <a:buFont typeface="Times New Roman"/>
              <a:buNone/>
              <a:defRPr b="0" i="0" sz="2700" u="none" cap="none" strike="noStrike">
                <a:solidFill>
                  <a:schemeClr val="dk1"/>
                </a:solidFill>
                <a:latin typeface="Times New Roman"/>
                <a:ea typeface="Times New Roman"/>
                <a:cs typeface="Times New Roman"/>
                <a:sym typeface="Times New Roman"/>
              </a:defRPr>
            </a:lvl4pPr>
            <a:lvl5pPr indent="-5413" lvl="4" marL="1605613" marR="0" rtl="0" algn="ctr">
              <a:spcBef>
                <a:spcPts val="540"/>
              </a:spcBef>
              <a:spcAft>
                <a:spcPts val="0"/>
              </a:spcAft>
              <a:buClr>
                <a:schemeClr val="dk1"/>
              </a:buClr>
              <a:buFont typeface="Times New Roman"/>
              <a:buNone/>
              <a:defRPr b="0" i="0" sz="2700" u="none" cap="none" strike="noStrike">
                <a:solidFill>
                  <a:schemeClr val="dk1"/>
                </a:solidFill>
                <a:latin typeface="Times New Roman"/>
                <a:ea typeface="Times New Roman"/>
                <a:cs typeface="Times New Roman"/>
                <a:sym typeface="Times New Roman"/>
              </a:defRPr>
            </a:lvl5pPr>
            <a:lvl6pPr indent="-416" lvl="5" marL="2007016" marR="0" rtl="0" algn="ctr">
              <a:spcBef>
                <a:spcPts val="1560"/>
              </a:spcBef>
              <a:spcAft>
                <a:spcPts val="0"/>
              </a:spcAft>
              <a:buClr>
                <a:schemeClr val="dk1"/>
              </a:buClr>
              <a:buFont typeface="Times New Roman"/>
              <a:buNone/>
              <a:defRPr b="0" i="0" sz="7800" u="none" cap="none" strike="noStrike">
                <a:solidFill>
                  <a:schemeClr val="dk1"/>
                </a:solidFill>
                <a:latin typeface="Times New Roman"/>
                <a:ea typeface="Times New Roman"/>
                <a:cs typeface="Times New Roman"/>
                <a:sym typeface="Times New Roman"/>
              </a:defRPr>
            </a:lvl6pPr>
            <a:lvl7pPr indent="-8120" lvl="6" marL="2408420" marR="0" rtl="0" algn="ctr">
              <a:spcBef>
                <a:spcPts val="1560"/>
              </a:spcBef>
              <a:spcAft>
                <a:spcPts val="0"/>
              </a:spcAft>
              <a:buClr>
                <a:schemeClr val="dk1"/>
              </a:buClr>
              <a:buFont typeface="Times New Roman"/>
              <a:buNone/>
              <a:defRPr b="0" i="0" sz="7800" u="none" cap="none" strike="noStrike">
                <a:solidFill>
                  <a:schemeClr val="dk1"/>
                </a:solidFill>
                <a:latin typeface="Times New Roman"/>
                <a:ea typeface="Times New Roman"/>
                <a:cs typeface="Times New Roman"/>
                <a:sym typeface="Times New Roman"/>
              </a:defRPr>
            </a:lvl7pPr>
            <a:lvl8pPr indent="-3122" lvl="7" marL="2809822" marR="0" rtl="0" algn="ctr">
              <a:spcBef>
                <a:spcPts val="1560"/>
              </a:spcBef>
              <a:spcAft>
                <a:spcPts val="0"/>
              </a:spcAft>
              <a:buClr>
                <a:schemeClr val="dk1"/>
              </a:buClr>
              <a:buFont typeface="Times New Roman"/>
              <a:buNone/>
              <a:defRPr b="0" i="0" sz="7800" u="none" cap="none" strike="noStrike">
                <a:solidFill>
                  <a:schemeClr val="dk1"/>
                </a:solidFill>
                <a:latin typeface="Times New Roman"/>
                <a:ea typeface="Times New Roman"/>
                <a:cs typeface="Times New Roman"/>
                <a:sym typeface="Times New Roman"/>
              </a:defRPr>
            </a:lvl8pPr>
            <a:lvl9pPr indent="-10826" lvl="8" marL="3211226" marR="0" rtl="0" algn="ctr">
              <a:spcBef>
                <a:spcPts val="1560"/>
              </a:spcBef>
              <a:spcAft>
                <a:spcPts val="0"/>
              </a:spcAft>
              <a:buClr>
                <a:schemeClr val="dk1"/>
              </a:buClr>
              <a:buFont typeface="Times New Roman"/>
              <a:buNone/>
              <a:defRPr b="0" i="0" sz="7800" u="none" cap="none" strike="noStrike">
                <a:solidFill>
                  <a:schemeClr val="dk1"/>
                </a:solidFill>
                <a:latin typeface="Times New Roman"/>
                <a:ea typeface="Times New Roman"/>
                <a:cs typeface="Times New Roman"/>
                <a:sym typeface="Times New Roman"/>
              </a:defRPr>
            </a:lvl9pPr>
          </a:lstStyle>
          <a:p/>
        </p:txBody>
      </p:sp>
      <p:sp>
        <p:nvSpPr>
          <p:cNvPr id="91" name="Shape 91"/>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92" name="Shape 92"/>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93" name="Shape 93"/>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25" name="Shape 25"/>
        <p:cNvGrpSpPr/>
        <p:nvPr/>
      </p:nvGrpSpPr>
      <p:grpSpPr>
        <a:xfrm>
          <a:off x="0" y="0"/>
          <a:ext cx="0" cy="0"/>
          <a:chOff x="0" y="0"/>
          <a:chExt cx="0" cy="0"/>
        </a:xfrm>
      </p:grpSpPr>
      <p:sp>
        <p:nvSpPr>
          <p:cNvPr id="26" name="Shape 26"/>
          <p:cNvSpPr txBox="1"/>
          <p:nvPr>
            <p:ph type="title"/>
          </p:nvPr>
        </p:nvSpPr>
        <p:spPr>
          <a:xfrm rot="5400000">
            <a:off x="7663807" y="17705712"/>
            <a:ext cx="34235801" cy="6431420"/>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27" name="Shape 27"/>
          <p:cNvSpPr txBox="1"/>
          <p:nvPr>
            <p:ph idx="1" type="body"/>
          </p:nvPr>
        </p:nvSpPr>
        <p:spPr>
          <a:xfrm rot="5400000">
            <a:off x="-5245014" y="11318393"/>
            <a:ext cx="34235801" cy="19206058"/>
          </a:xfrm>
          <a:prstGeom prst="rect">
            <a:avLst/>
          </a:prstGeom>
          <a:noFill/>
          <a:ln>
            <a:noFill/>
          </a:ln>
        </p:spPr>
        <p:txBody>
          <a:bodyPr anchorCtr="0" anchor="t" bIns="91425" lIns="91425" rIns="91425" tIns="91425"/>
          <a:lstStyle>
            <a:lvl1pPr indent="-190500" lvl="0" marL="469900" marR="0" rtl="0" algn="l">
              <a:spcBef>
                <a:spcPts val="880"/>
              </a:spcBef>
              <a:spcAft>
                <a:spcPts val="0"/>
              </a:spcAft>
              <a:buClr>
                <a:schemeClr val="dk1"/>
              </a:buClr>
              <a:buSzPct val="100000"/>
              <a:buFont typeface="Times New Roman"/>
              <a:buChar char="•"/>
              <a:defRPr b="0" i="0" sz="4400" u="none" cap="none" strike="noStrike">
                <a:solidFill>
                  <a:schemeClr val="dk1"/>
                </a:solidFill>
                <a:latin typeface="Times New Roman"/>
                <a:ea typeface="Times New Roman"/>
                <a:cs typeface="Times New Roman"/>
                <a:sym typeface="Times New Roman"/>
              </a:defRPr>
            </a:lvl1pPr>
            <a:lvl2pPr indent="-152400" lvl="1" marL="1016000" marR="0" rtl="0" algn="l">
              <a:spcBef>
                <a:spcPts val="760"/>
              </a:spcBef>
              <a:spcAft>
                <a:spcPts val="0"/>
              </a:spcAft>
              <a:buClr>
                <a:schemeClr val="dk1"/>
              </a:buClr>
              <a:buSzPct val="100000"/>
              <a:buFont typeface="Times New Roman"/>
              <a:buChar char="–"/>
              <a:defRPr b="0" i="0" sz="3800" u="none" cap="none" strike="noStrike">
                <a:solidFill>
                  <a:schemeClr val="dk1"/>
                </a:solidFill>
                <a:latin typeface="Times New Roman"/>
                <a:ea typeface="Times New Roman"/>
                <a:cs typeface="Times New Roman"/>
                <a:sym typeface="Times New Roman"/>
              </a:defRPr>
            </a:lvl2pPr>
            <a:lvl3pPr indent="-109537" lvl="2" marL="1563688" marR="0" rtl="0" algn="l">
              <a:spcBef>
                <a:spcPts val="660"/>
              </a:spcBef>
              <a:spcAft>
                <a:spcPts val="0"/>
              </a:spcAft>
              <a:buClr>
                <a:schemeClr val="dk1"/>
              </a:buClr>
              <a:buSzPct val="100000"/>
              <a:buFont typeface="Times New Roman"/>
              <a:buChar char="•"/>
              <a:defRPr b="0" i="0" sz="3300" u="none" cap="none" strike="noStrike">
                <a:solidFill>
                  <a:schemeClr val="dk1"/>
                </a:solidFill>
                <a:latin typeface="Times New Roman"/>
                <a:ea typeface="Times New Roman"/>
                <a:cs typeface="Times New Roman"/>
                <a:sym typeface="Times New Roman"/>
              </a:defRPr>
            </a:lvl3pPr>
            <a:lvl4pPr indent="-152400" lvl="3" marL="2190750"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4pPr>
            <a:lvl5pPr indent="-142875" lvl="4" marL="2816225"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5pPr>
            <a:lvl6pPr indent="-399967" lvl="5" marL="845176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6pPr>
            <a:lvl7pPr indent="-407671" lvl="6" marL="8853171"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7pPr>
            <a:lvl8pPr indent="-402673" lvl="7" marL="9254574"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8pPr>
            <a:lvl9pPr indent="-410378" lvl="8" marL="965597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28" name="Shape 28"/>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29" name="Shape 29"/>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30" name="Shape 30"/>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31" name="Shape 31"/>
        <p:cNvGrpSpPr/>
        <p:nvPr/>
      </p:nvGrpSpPr>
      <p:grpSpPr>
        <a:xfrm>
          <a:off x="0" y="0"/>
          <a:ext cx="0" cy="0"/>
          <a:chOff x="0" y="0"/>
          <a:chExt cx="0" cy="0"/>
        </a:xfrm>
      </p:grpSpPr>
      <p:sp>
        <p:nvSpPr>
          <p:cNvPr id="32" name="Shape 32"/>
          <p:cNvSpPr txBox="1"/>
          <p:nvPr>
            <p:ph type="title"/>
          </p:nvPr>
        </p:nvSpPr>
        <p:spPr>
          <a:xfrm>
            <a:off x="782637" y="1344612"/>
            <a:ext cx="8875712" cy="2519361"/>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33" name="Shape 33"/>
          <p:cNvSpPr txBox="1"/>
          <p:nvPr>
            <p:ph idx="1" type="body"/>
          </p:nvPr>
        </p:nvSpPr>
        <p:spPr>
          <a:xfrm rot="5400000">
            <a:off x="683418" y="4468018"/>
            <a:ext cx="9074149" cy="8875712"/>
          </a:xfrm>
          <a:prstGeom prst="rect">
            <a:avLst/>
          </a:prstGeom>
          <a:noFill/>
          <a:ln>
            <a:noFill/>
          </a:ln>
        </p:spPr>
        <p:txBody>
          <a:bodyPr anchorCtr="0" anchor="t" bIns="91425" lIns="91425" rIns="91425" tIns="91425"/>
          <a:lstStyle>
            <a:lvl1pPr indent="-190500" lvl="0" marL="469900" marR="0" rtl="0" algn="l">
              <a:spcBef>
                <a:spcPts val="880"/>
              </a:spcBef>
              <a:spcAft>
                <a:spcPts val="0"/>
              </a:spcAft>
              <a:buClr>
                <a:schemeClr val="dk1"/>
              </a:buClr>
              <a:buSzPct val="100000"/>
              <a:buFont typeface="Times New Roman"/>
              <a:buChar char="•"/>
              <a:defRPr b="0" i="0" sz="4400" u="none" cap="none" strike="noStrike">
                <a:solidFill>
                  <a:schemeClr val="dk1"/>
                </a:solidFill>
                <a:latin typeface="Times New Roman"/>
                <a:ea typeface="Times New Roman"/>
                <a:cs typeface="Times New Roman"/>
                <a:sym typeface="Times New Roman"/>
              </a:defRPr>
            </a:lvl1pPr>
            <a:lvl2pPr indent="-152400" lvl="1" marL="1016000" marR="0" rtl="0" algn="l">
              <a:spcBef>
                <a:spcPts val="760"/>
              </a:spcBef>
              <a:spcAft>
                <a:spcPts val="0"/>
              </a:spcAft>
              <a:buClr>
                <a:schemeClr val="dk1"/>
              </a:buClr>
              <a:buSzPct val="100000"/>
              <a:buFont typeface="Times New Roman"/>
              <a:buChar char="–"/>
              <a:defRPr b="0" i="0" sz="3800" u="none" cap="none" strike="noStrike">
                <a:solidFill>
                  <a:schemeClr val="dk1"/>
                </a:solidFill>
                <a:latin typeface="Times New Roman"/>
                <a:ea typeface="Times New Roman"/>
                <a:cs typeface="Times New Roman"/>
                <a:sym typeface="Times New Roman"/>
              </a:defRPr>
            </a:lvl2pPr>
            <a:lvl3pPr indent="-109537" lvl="2" marL="1563688" marR="0" rtl="0" algn="l">
              <a:spcBef>
                <a:spcPts val="660"/>
              </a:spcBef>
              <a:spcAft>
                <a:spcPts val="0"/>
              </a:spcAft>
              <a:buClr>
                <a:schemeClr val="dk1"/>
              </a:buClr>
              <a:buSzPct val="100000"/>
              <a:buFont typeface="Times New Roman"/>
              <a:buChar char="•"/>
              <a:defRPr b="0" i="0" sz="3300" u="none" cap="none" strike="noStrike">
                <a:solidFill>
                  <a:schemeClr val="dk1"/>
                </a:solidFill>
                <a:latin typeface="Times New Roman"/>
                <a:ea typeface="Times New Roman"/>
                <a:cs typeface="Times New Roman"/>
                <a:sym typeface="Times New Roman"/>
              </a:defRPr>
            </a:lvl3pPr>
            <a:lvl4pPr indent="-152400" lvl="3" marL="2190750"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4pPr>
            <a:lvl5pPr indent="-142875" lvl="4" marL="2816225"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5pPr>
            <a:lvl6pPr indent="-399967" lvl="5" marL="845176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6pPr>
            <a:lvl7pPr indent="-407671" lvl="6" marL="8853171"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7pPr>
            <a:lvl8pPr indent="-402673" lvl="7" marL="9254574"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8pPr>
            <a:lvl9pPr indent="-410378" lvl="8" marL="965597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34" name="Shape 34"/>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35" name="Shape 35"/>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36" name="Shape 36"/>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37" name="Shape 37"/>
        <p:cNvGrpSpPr/>
        <p:nvPr/>
      </p:nvGrpSpPr>
      <p:grpSpPr>
        <a:xfrm>
          <a:off x="0" y="0"/>
          <a:ext cx="0" cy="0"/>
          <a:chOff x="0" y="0"/>
          <a:chExt cx="0" cy="0"/>
        </a:xfrm>
      </p:grpSpPr>
      <p:sp>
        <p:nvSpPr>
          <p:cNvPr id="38" name="Shape 38"/>
          <p:cNvSpPr txBox="1"/>
          <p:nvPr>
            <p:ph type="title"/>
          </p:nvPr>
        </p:nvSpPr>
        <p:spPr>
          <a:xfrm>
            <a:off x="5932223" y="29955556"/>
            <a:ext cx="18160739" cy="3537292"/>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18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39" name="Shape 39"/>
          <p:cNvSpPr/>
          <p:nvPr>
            <p:ph idx="2" type="pic"/>
          </p:nvPr>
        </p:nvSpPr>
        <p:spPr>
          <a:xfrm>
            <a:off x="5932223" y="3824162"/>
            <a:ext cx="18160739" cy="25675303"/>
          </a:xfrm>
          <a:prstGeom prst="rect">
            <a:avLst/>
          </a:prstGeom>
          <a:noFill/>
          <a:ln>
            <a:noFill/>
          </a:ln>
        </p:spPr>
        <p:txBody>
          <a:bodyPr anchorCtr="0" anchor="t" bIns="91425" lIns="91425" rIns="91425" tIns="91425"/>
          <a:lstStyle>
            <a:lvl1pPr indent="0" lvl="0" marL="0" marR="0" rtl="0" algn="l">
              <a:spcBef>
                <a:spcPts val="560"/>
              </a:spcBef>
              <a:spcAft>
                <a:spcPts val="0"/>
              </a:spcAft>
              <a:buClr>
                <a:schemeClr val="dk1"/>
              </a:buClr>
              <a:buFont typeface="Times New Roman"/>
              <a:buNone/>
              <a:defRPr b="0" i="0" sz="2800" u="none" cap="none" strike="noStrike">
                <a:solidFill>
                  <a:schemeClr val="dk1"/>
                </a:solidFill>
                <a:latin typeface="Times New Roman"/>
                <a:ea typeface="Times New Roman"/>
                <a:cs typeface="Times New Roman"/>
                <a:sym typeface="Times New Roman"/>
              </a:defRPr>
            </a:lvl1pPr>
            <a:lvl2pPr indent="-7704" lvl="1" marL="401404" marR="0" rtl="0" algn="l">
              <a:spcBef>
                <a:spcPts val="500"/>
              </a:spcBef>
              <a:spcAft>
                <a:spcPts val="0"/>
              </a:spcAft>
              <a:buClr>
                <a:schemeClr val="dk1"/>
              </a:buClr>
              <a:buFont typeface="Times New Roman"/>
              <a:buNone/>
              <a:defRPr b="0" i="0" sz="2500" u="none" cap="none" strike="noStrike">
                <a:solidFill>
                  <a:schemeClr val="dk1"/>
                </a:solidFill>
                <a:latin typeface="Times New Roman"/>
                <a:ea typeface="Times New Roman"/>
                <a:cs typeface="Times New Roman"/>
                <a:sym typeface="Times New Roman"/>
              </a:defRPr>
            </a:lvl2pPr>
            <a:lvl3pPr indent="-2705" lvl="2" marL="802806" marR="0" rtl="0" algn="l">
              <a:spcBef>
                <a:spcPts val="420"/>
              </a:spcBef>
              <a:spcAft>
                <a:spcPts val="0"/>
              </a:spcAft>
              <a:buClr>
                <a:schemeClr val="dk1"/>
              </a:buClr>
              <a:buFont typeface="Times New Roman"/>
              <a:buNone/>
              <a:defRPr b="0" i="0" sz="2100" u="none" cap="none" strike="noStrike">
                <a:solidFill>
                  <a:schemeClr val="dk1"/>
                </a:solidFill>
                <a:latin typeface="Times New Roman"/>
                <a:ea typeface="Times New Roman"/>
                <a:cs typeface="Times New Roman"/>
                <a:sym typeface="Times New Roman"/>
              </a:defRPr>
            </a:lvl3pPr>
            <a:lvl4pPr indent="-10408" lvl="3" marL="1204209"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4pPr>
            <a:lvl5pPr indent="-5413" lvl="4" marL="1605613"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5pPr>
            <a:lvl6pPr indent="-416" lvl="5" marL="2007016"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6pPr>
            <a:lvl7pPr indent="-8120" lvl="6" marL="2408420"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7pPr>
            <a:lvl8pPr indent="-3122" lvl="7" marL="2809822"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8pPr>
            <a:lvl9pPr indent="-10826" lvl="8" marL="3211226"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9pPr>
          </a:lstStyle>
          <a:p/>
        </p:txBody>
      </p:sp>
      <p:sp>
        <p:nvSpPr>
          <p:cNvPr id="40" name="Shape 40"/>
          <p:cNvSpPr txBox="1"/>
          <p:nvPr>
            <p:ph idx="1" type="body"/>
          </p:nvPr>
        </p:nvSpPr>
        <p:spPr>
          <a:xfrm>
            <a:off x="5932223" y="33492850"/>
            <a:ext cx="18160739" cy="5021139"/>
          </a:xfrm>
          <a:prstGeom prst="rect">
            <a:avLst/>
          </a:prstGeom>
          <a:noFill/>
          <a:ln>
            <a:noFill/>
          </a:ln>
        </p:spPr>
        <p:txBody>
          <a:bodyPr anchorCtr="0" anchor="t" bIns="91425" lIns="91425" rIns="91425" tIns="91425"/>
          <a:lstStyle>
            <a:lvl1pPr indent="0" lvl="0" marL="0"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1pPr>
            <a:lvl2pPr indent="-7704" lvl="1" marL="401404" marR="0" rtl="0" algn="l">
              <a:spcBef>
                <a:spcPts val="220"/>
              </a:spcBef>
              <a:spcAft>
                <a:spcPts val="0"/>
              </a:spcAft>
              <a:buClr>
                <a:schemeClr val="dk1"/>
              </a:buClr>
              <a:buFont typeface="Times New Roman"/>
              <a:buNone/>
              <a:defRPr b="0" i="0" sz="1100" u="none" cap="none" strike="noStrike">
                <a:solidFill>
                  <a:schemeClr val="dk1"/>
                </a:solidFill>
                <a:latin typeface="Times New Roman"/>
                <a:ea typeface="Times New Roman"/>
                <a:cs typeface="Times New Roman"/>
                <a:sym typeface="Times New Roman"/>
              </a:defRPr>
            </a:lvl2pPr>
            <a:lvl3pPr indent="-2705" lvl="2" marL="802806"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3pPr>
            <a:lvl4pPr indent="-10408" lvl="3" marL="1204209"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4pPr>
            <a:lvl5pPr indent="-5413" lvl="4" marL="1605613"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5pPr>
            <a:lvl6pPr indent="-416" lvl="5" marL="2007016"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6pPr>
            <a:lvl7pPr indent="-8120" lvl="6" marL="2408420"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7pPr>
            <a:lvl8pPr indent="-3122" lvl="7" marL="2809822"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8pPr>
            <a:lvl9pPr indent="-10826" lvl="8" marL="3211226"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9pPr>
          </a:lstStyle>
          <a:p/>
        </p:txBody>
      </p:sp>
      <p:sp>
        <p:nvSpPr>
          <p:cNvPr id="41" name="Shape 41"/>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42" name="Shape 42"/>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43" name="Shape 43"/>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44" name="Shape 44"/>
        <p:cNvGrpSpPr/>
        <p:nvPr/>
      </p:nvGrpSpPr>
      <p:grpSpPr>
        <a:xfrm>
          <a:off x="0" y="0"/>
          <a:ext cx="0" cy="0"/>
          <a:chOff x="0" y="0"/>
          <a:chExt cx="0" cy="0"/>
        </a:xfrm>
      </p:grpSpPr>
      <p:sp>
        <p:nvSpPr>
          <p:cNvPr id="45" name="Shape 45"/>
          <p:cNvSpPr txBox="1"/>
          <p:nvPr>
            <p:ph type="title"/>
          </p:nvPr>
        </p:nvSpPr>
        <p:spPr>
          <a:xfrm>
            <a:off x="1513553" y="1704671"/>
            <a:ext cx="9957723" cy="7250006"/>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18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46" name="Shape 46"/>
          <p:cNvSpPr txBox="1"/>
          <p:nvPr>
            <p:ph idx="1" type="body"/>
          </p:nvPr>
        </p:nvSpPr>
        <p:spPr>
          <a:xfrm>
            <a:off x="11833478" y="1704673"/>
            <a:ext cx="16920247" cy="36522454"/>
          </a:xfrm>
          <a:prstGeom prst="rect">
            <a:avLst/>
          </a:prstGeom>
          <a:noFill/>
          <a:ln>
            <a:noFill/>
          </a:ln>
        </p:spPr>
        <p:txBody>
          <a:bodyPr anchorCtr="0" anchor="t" bIns="91425" lIns="91425" rIns="91425" tIns="91425"/>
          <a:lstStyle>
            <a:lvl1pPr indent="-292100" lvl="0" marL="46990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1pPr>
            <a:lvl2pPr indent="-234950" lvl="1" marL="1016000" marR="0" rtl="0" algn="l">
              <a:spcBef>
                <a:spcPts val="500"/>
              </a:spcBef>
              <a:spcAft>
                <a:spcPts val="0"/>
              </a:spcAft>
              <a:buClr>
                <a:schemeClr val="dk1"/>
              </a:buClr>
              <a:buSzPct val="100000"/>
              <a:buFont typeface="Times New Roman"/>
              <a:buChar char="–"/>
              <a:defRPr b="0" i="0" sz="2500" u="none" cap="none" strike="noStrike">
                <a:solidFill>
                  <a:schemeClr val="dk1"/>
                </a:solidFill>
                <a:latin typeface="Times New Roman"/>
                <a:ea typeface="Times New Roman"/>
                <a:cs typeface="Times New Roman"/>
                <a:sym typeface="Times New Roman"/>
              </a:defRPr>
            </a:lvl2pPr>
            <a:lvl3pPr indent="-185737" lvl="2" marL="1563688" marR="0" rtl="0" algn="l">
              <a:spcBef>
                <a:spcPts val="420"/>
              </a:spcBef>
              <a:spcAft>
                <a:spcPts val="0"/>
              </a:spcAft>
              <a:buClr>
                <a:schemeClr val="dk1"/>
              </a:buClr>
              <a:buSzPct val="100000"/>
              <a:buFont typeface="Times New Roman"/>
              <a:buChar char="•"/>
              <a:defRPr b="0" i="0" sz="2100" u="none" cap="none" strike="noStrike">
                <a:solidFill>
                  <a:schemeClr val="dk1"/>
                </a:solidFill>
                <a:latin typeface="Times New Roman"/>
                <a:ea typeface="Times New Roman"/>
                <a:cs typeface="Times New Roman"/>
                <a:sym typeface="Times New Roman"/>
              </a:defRPr>
            </a:lvl3pPr>
            <a:lvl4pPr indent="-209550" lvl="3" marL="219075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200025" lvl="4" marL="2816225"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780967" lvl="5" marL="8451768"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788671" lvl="6" marL="8853171"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783673" lvl="7" marL="9254574"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791378" lvl="8" marL="9655978"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47" name="Shape 47"/>
          <p:cNvSpPr txBox="1"/>
          <p:nvPr>
            <p:ph idx="2" type="body"/>
          </p:nvPr>
        </p:nvSpPr>
        <p:spPr>
          <a:xfrm>
            <a:off x="1513553" y="8954681"/>
            <a:ext cx="9957723" cy="29272447"/>
          </a:xfrm>
          <a:prstGeom prst="rect">
            <a:avLst/>
          </a:prstGeom>
          <a:noFill/>
          <a:ln>
            <a:noFill/>
          </a:ln>
        </p:spPr>
        <p:txBody>
          <a:bodyPr anchorCtr="0" anchor="t" bIns="91425" lIns="91425" rIns="91425" tIns="91425"/>
          <a:lstStyle>
            <a:lvl1pPr indent="0" lvl="0" marL="0"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1pPr>
            <a:lvl2pPr indent="-7704" lvl="1" marL="401404" marR="0" rtl="0" algn="l">
              <a:spcBef>
                <a:spcPts val="220"/>
              </a:spcBef>
              <a:spcAft>
                <a:spcPts val="0"/>
              </a:spcAft>
              <a:buClr>
                <a:schemeClr val="dk1"/>
              </a:buClr>
              <a:buFont typeface="Times New Roman"/>
              <a:buNone/>
              <a:defRPr b="0" i="0" sz="1100" u="none" cap="none" strike="noStrike">
                <a:solidFill>
                  <a:schemeClr val="dk1"/>
                </a:solidFill>
                <a:latin typeface="Times New Roman"/>
                <a:ea typeface="Times New Roman"/>
                <a:cs typeface="Times New Roman"/>
                <a:sym typeface="Times New Roman"/>
              </a:defRPr>
            </a:lvl2pPr>
            <a:lvl3pPr indent="-2705" lvl="2" marL="802806"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3pPr>
            <a:lvl4pPr indent="-10408" lvl="3" marL="1204209"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4pPr>
            <a:lvl5pPr indent="-5413" lvl="4" marL="1605613"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5pPr>
            <a:lvl6pPr indent="-416" lvl="5" marL="2007016"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6pPr>
            <a:lvl7pPr indent="-8120" lvl="6" marL="2408420"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7pPr>
            <a:lvl8pPr indent="-3122" lvl="7" marL="2809822"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8pPr>
            <a:lvl9pPr indent="-10826" lvl="8" marL="3211226" marR="0" rtl="0" algn="l">
              <a:spcBef>
                <a:spcPts val="160"/>
              </a:spcBef>
              <a:spcAft>
                <a:spcPts val="0"/>
              </a:spcAft>
              <a:buClr>
                <a:schemeClr val="dk1"/>
              </a:buClr>
              <a:buFont typeface="Times New Roman"/>
              <a:buNone/>
              <a:defRPr b="0" i="0" sz="800" u="none" cap="none" strike="noStrike">
                <a:solidFill>
                  <a:schemeClr val="dk1"/>
                </a:solidFill>
                <a:latin typeface="Times New Roman"/>
                <a:ea typeface="Times New Roman"/>
                <a:cs typeface="Times New Roman"/>
                <a:sym typeface="Times New Roman"/>
              </a:defRPr>
            </a:lvl9pPr>
          </a:lstStyle>
          <a:p/>
        </p:txBody>
      </p:sp>
      <p:sp>
        <p:nvSpPr>
          <p:cNvPr id="48" name="Shape 48"/>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49" name="Shape 49"/>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50" name="Shape 50"/>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1" name="Shape 51"/>
        <p:cNvGrpSpPr/>
        <p:nvPr/>
      </p:nvGrpSpPr>
      <p:grpSpPr>
        <a:xfrm>
          <a:off x="0" y="0"/>
          <a:ext cx="0" cy="0"/>
          <a:chOff x="0" y="0"/>
          <a:chExt cx="0" cy="0"/>
        </a:xfrm>
      </p:grpSpPr>
      <p:sp>
        <p:nvSpPr>
          <p:cNvPr id="52" name="Shape 52"/>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53" name="Shape 53"/>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54" name="Shape 54"/>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5" name="Shape 55"/>
        <p:cNvGrpSpPr/>
        <p:nvPr/>
      </p:nvGrpSpPr>
      <p:grpSpPr>
        <a:xfrm>
          <a:off x="0" y="0"/>
          <a:ext cx="0" cy="0"/>
          <a:chOff x="0" y="0"/>
          <a:chExt cx="0" cy="0"/>
        </a:xfrm>
      </p:grpSpPr>
      <p:sp>
        <p:nvSpPr>
          <p:cNvPr id="56" name="Shape 56"/>
          <p:cNvSpPr txBox="1"/>
          <p:nvPr>
            <p:ph type="title"/>
          </p:nvPr>
        </p:nvSpPr>
        <p:spPr>
          <a:xfrm>
            <a:off x="782637" y="1344612"/>
            <a:ext cx="8875712" cy="2519361"/>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57" name="Shape 57"/>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58" name="Shape 58"/>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59" name="Shape 59"/>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0" name="Shape 60"/>
        <p:cNvGrpSpPr/>
        <p:nvPr/>
      </p:nvGrpSpPr>
      <p:grpSpPr>
        <a:xfrm>
          <a:off x="0" y="0"/>
          <a:ext cx="0" cy="0"/>
          <a:chOff x="0" y="0"/>
          <a:chExt cx="0" cy="0"/>
        </a:xfrm>
      </p:grpSpPr>
      <p:sp>
        <p:nvSpPr>
          <p:cNvPr id="61" name="Shape 61"/>
          <p:cNvSpPr txBox="1"/>
          <p:nvPr>
            <p:ph type="title"/>
          </p:nvPr>
        </p:nvSpPr>
        <p:spPr>
          <a:xfrm>
            <a:off x="1513554" y="1712924"/>
            <a:ext cx="27240171" cy="7132372"/>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62" name="Shape 62"/>
          <p:cNvSpPr txBox="1"/>
          <p:nvPr>
            <p:ph idx="1" type="body"/>
          </p:nvPr>
        </p:nvSpPr>
        <p:spPr>
          <a:xfrm>
            <a:off x="1513553" y="9580000"/>
            <a:ext cx="13373301" cy="3991322"/>
          </a:xfrm>
          <a:prstGeom prst="rect">
            <a:avLst/>
          </a:prstGeom>
          <a:noFill/>
          <a:ln>
            <a:noFill/>
          </a:ln>
        </p:spPr>
        <p:txBody>
          <a:bodyPr anchorCtr="0" anchor="b" bIns="91425" lIns="91425" rIns="91425" tIns="91425"/>
          <a:lstStyle>
            <a:lvl1pPr indent="0" lvl="0" marL="0" marR="0" rtl="0" algn="l">
              <a:spcBef>
                <a:spcPts val="420"/>
              </a:spcBef>
              <a:spcAft>
                <a:spcPts val="0"/>
              </a:spcAft>
              <a:buClr>
                <a:schemeClr val="dk1"/>
              </a:buClr>
              <a:buFont typeface="Times New Roman"/>
              <a:buNone/>
              <a:defRPr b="1" i="0" sz="2100" u="none" cap="none" strike="noStrike">
                <a:solidFill>
                  <a:schemeClr val="dk1"/>
                </a:solidFill>
                <a:latin typeface="Times New Roman"/>
                <a:ea typeface="Times New Roman"/>
                <a:cs typeface="Times New Roman"/>
                <a:sym typeface="Times New Roman"/>
              </a:defRPr>
            </a:lvl1pPr>
            <a:lvl2pPr indent="-7704" lvl="1" marL="401404" marR="0" rtl="0" algn="l">
              <a:spcBef>
                <a:spcPts val="36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2pPr>
            <a:lvl3pPr indent="-2705" lvl="2" marL="802806"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3pPr>
            <a:lvl4pPr indent="-10408" lvl="3" marL="1204209"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4pPr>
            <a:lvl5pPr indent="-5413" lvl="4" marL="1605613"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5pPr>
            <a:lvl6pPr indent="-416" lvl="5" marL="2007016"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6pPr>
            <a:lvl7pPr indent="-8120" lvl="6" marL="2408420"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7pPr>
            <a:lvl8pPr indent="-3122" lvl="7" marL="2809822"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8pPr>
            <a:lvl9pPr indent="-10826" lvl="8" marL="3211226"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9pPr>
          </a:lstStyle>
          <a:p/>
        </p:txBody>
      </p:sp>
      <p:sp>
        <p:nvSpPr>
          <p:cNvPr id="63" name="Shape 63"/>
          <p:cNvSpPr txBox="1"/>
          <p:nvPr>
            <p:ph idx="2" type="body"/>
          </p:nvPr>
        </p:nvSpPr>
        <p:spPr>
          <a:xfrm>
            <a:off x="1513553" y="13571325"/>
            <a:ext cx="13373301" cy="24655803"/>
          </a:xfrm>
          <a:prstGeom prst="rect">
            <a:avLst/>
          </a:prstGeom>
          <a:noFill/>
          <a:ln>
            <a:noFill/>
          </a:ln>
        </p:spPr>
        <p:txBody>
          <a:bodyPr anchorCtr="0" anchor="t" bIns="91425" lIns="91425" rIns="91425" tIns="91425"/>
          <a:lstStyle>
            <a:lvl1pPr indent="-336550" lvl="0" marL="469900" marR="0" rtl="0" algn="l">
              <a:spcBef>
                <a:spcPts val="420"/>
              </a:spcBef>
              <a:spcAft>
                <a:spcPts val="0"/>
              </a:spcAft>
              <a:buClr>
                <a:schemeClr val="dk1"/>
              </a:buClr>
              <a:buSzPct val="100000"/>
              <a:buFont typeface="Times New Roman"/>
              <a:buChar char="•"/>
              <a:defRPr b="0" i="0" sz="2100" u="none" cap="none" strike="noStrike">
                <a:solidFill>
                  <a:schemeClr val="dk1"/>
                </a:solidFill>
                <a:latin typeface="Times New Roman"/>
                <a:ea typeface="Times New Roman"/>
                <a:cs typeface="Times New Roman"/>
                <a:sym typeface="Times New Roman"/>
              </a:defRPr>
            </a:lvl1pPr>
            <a:lvl2pPr indent="-279400" lvl="1" marL="1016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2pPr>
            <a:lvl3pPr indent="-217487" lvl="2" marL="1563688"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3pPr>
            <a:lvl4pPr indent="-234950" lvl="3" marL="2190750"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4pPr>
            <a:lvl5pPr indent="-225425" lvl="4" marL="2816225"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5pPr>
            <a:lvl6pPr indent="-806367" lvl="5" marL="8451768"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6pPr>
            <a:lvl7pPr indent="-814071" lvl="6" marL="8853171"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7pPr>
            <a:lvl8pPr indent="-809073" lvl="7" marL="9254574"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8pPr>
            <a:lvl9pPr indent="-816778" lvl="8" marL="9655978"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9pPr>
          </a:lstStyle>
          <a:p/>
        </p:txBody>
      </p:sp>
      <p:sp>
        <p:nvSpPr>
          <p:cNvPr id="64" name="Shape 64"/>
          <p:cNvSpPr txBox="1"/>
          <p:nvPr>
            <p:ph idx="3" type="body"/>
          </p:nvPr>
        </p:nvSpPr>
        <p:spPr>
          <a:xfrm>
            <a:off x="15375729" y="9580000"/>
            <a:ext cx="13377994" cy="3991322"/>
          </a:xfrm>
          <a:prstGeom prst="rect">
            <a:avLst/>
          </a:prstGeom>
          <a:noFill/>
          <a:ln>
            <a:noFill/>
          </a:ln>
        </p:spPr>
        <p:txBody>
          <a:bodyPr anchorCtr="0" anchor="b" bIns="91425" lIns="91425" rIns="91425" tIns="91425"/>
          <a:lstStyle>
            <a:lvl1pPr indent="0" lvl="0" marL="0" marR="0" rtl="0" algn="l">
              <a:spcBef>
                <a:spcPts val="420"/>
              </a:spcBef>
              <a:spcAft>
                <a:spcPts val="0"/>
              </a:spcAft>
              <a:buClr>
                <a:schemeClr val="dk1"/>
              </a:buClr>
              <a:buFont typeface="Times New Roman"/>
              <a:buNone/>
              <a:defRPr b="1" i="0" sz="2100" u="none" cap="none" strike="noStrike">
                <a:solidFill>
                  <a:schemeClr val="dk1"/>
                </a:solidFill>
                <a:latin typeface="Times New Roman"/>
                <a:ea typeface="Times New Roman"/>
                <a:cs typeface="Times New Roman"/>
                <a:sym typeface="Times New Roman"/>
              </a:defRPr>
            </a:lvl1pPr>
            <a:lvl2pPr indent="-7704" lvl="1" marL="401404" marR="0" rtl="0" algn="l">
              <a:spcBef>
                <a:spcPts val="36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2pPr>
            <a:lvl3pPr indent="-2705" lvl="2" marL="802806"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3pPr>
            <a:lvl4pPr indent="-10408" lvl="3" marL="1204209"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4pPr>
            <a:lvl5pPr indent="-5413" lvl="4" marL="1605613"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5pPr>
            <a:lvl6pPr indent="-416" lvl="5" marL="2007016"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6pPr>
            <a:lvl7pPr indent="-8120" lvl="6" marL="2408420"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7pPr>
            <a:lvl8pPr indent="-3122" lvl="7" marL="2809822"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8pPr>
            <a:lvl9pPr indent="-10826" lvl="8" marL="3211226" marR="0" rtl="0" algn="l">
              <a:spcBef>
                <a:spcPts val="280"/>
              </a:spcBef>
              <a:spcAft>
                <a:spcPts val="0"/>
              </a:spcAft>
              <a:buClr>
                <a:schemeClr val="dk1"/>
              </a:buClr>
              <a:buFont typeface="Times New Roman"/>
              <a:buNone/>
              <a:defRPr b="1" i="0" sz="1400" u="none" cap="none" strike="noStrike">
                <a:solidFill>
                  <a:schemeClr val="dk1"/>
                </a:solidFill>
                <a:latin typeface="Times New Roman"/>
                <a:ea typeface="Times New Roman"/>
                <a:cs typeface="Times New Roman"/>
                <a:sym typeface="Times New Roman"/>
              </a:defRPr>
            </a:lvl9pPr>
          </a:lstStyle>
          <a:p/>
        </p:txBody>
      </p:sp>
      <p:sp>
        <p:nvSpPr>
          <p:cNvPr id="65" name="Shape 65"/>
          <p:cNvSpPr txBox="1"/>
          <p:nvPr>
            <p:ph idx="4" type="body"/>
          </p:nvPr>
        </p:nvSpPr>
        <p:spPr>
          <a:xfrm>
            <a:off x="15375729" y="13571325"/>
            <a:ext cx="13377994" cy="24655803"/>
          </a:xfrm>
          <a:prstGeom prst="rect">
            <a:avLst/>
          </a:prstGeom>
          <a:noFill/>
          <a:ln>
            <a:noFill/>
          </a:ln>
        </p:spPr>
        <p:txBody>
          <a:bodyPr anchorCtr="0" anchor="t" bIns="91425" lIns="91425" rIns="91425" tIns="91425"/>
          <a:lstStyle>
            <a:lvl1pPr indent="-336550" lvl="0" marL="469900" marR="0" rtl="0" algn="l">
              <a:spcBef>
                <a:spcPts val="420"/>
              </a:spcBef>
              <a:spcAft>
                <a:spcPts val="0"/>
              </a:spcAft>
              <a:buClr>
                <a:schemeClr val="dk1"/>
              </a:buClr>
              <a:buSzPct val="100000"/>
              <a:buFont typeface="Times New Roman"/>
              <a:buChar char="•"/>
              <a:defRPr b="0" i="0" sz="2100" u="none" cap="none" strike="noStrike">
                <a:solidFill>
                  <a:schemeClr val="dk1"/>
                </a:solidFill>
                <a:latin typeface="Times New Roman"/>
                <a:ea typeface="Times New Roman"/>
                <a:cs typeface="Times New Roman"/>
                <a:sym typeface="Times New Roman"/>
              </a:defRPr>
            </a:lvl1pPr>
            <a:lvl2pPr indent="-279400" lvl="1" marL="1016000"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2pPr>
            <a:lvl3pPr indent="-217487" lvl="2" marL="1563688"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3pPr>
            <a:lvl4pPr indent="-234950" lvl="3" marL="2190750"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4pPr>
            <a:lvl5pPr indent="-225425" lvl="4" marL="2816225"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5pPr>
            <a:lvl6pPr indent="-806367" lvl="5" marL="8451768"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6pPr>
            <a:lvl7pPr indent="-814071" lvl="6" marL="8853171"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7pPr>
            <a:lvl8pPr indent="-809073" lvl="7" marL="9254574"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8pPr>
            <a:lvl9pPr indent="-816778" lvl="8" marL="9655978" marR="0" rtl="0" algn="l">
              <a:spcBef>
                <a:spcPts val="280"/>
              </a:spcBef>
              <a:spcAft>
                <a:spcPts val="0"/>
              </a:spcAft>
              <a:buClr>
                <a:schemeClr val="dk1"/>
              </a:buClr>
              <a:buSzPct val="100000"/>
              <a:buFont typeface="Times New Roman"/>
              <a:buChar char="»"/>
              <a:defRPr b="0" i="0" sz="1400" u="none" cap="none" strike="noStrike">
                <a:solidFill>
                  <a:schemeClr val="dk1"/>
                </a:solidFill>
                <a:latin typeface="Times New Roman"/>
                <a:ea typeface="Times New Roman"/>
                <a:cs typeface="Times New Roman"/>
                <a:sym typeface="Times New Roman"/>
              </a:defRPr>
            </a:lvl9pPr>
          </a:lstStyle>
          <a:p/>
        </p:txBody>
      </p:sp>
      <p:sp>
        <p:nvSpPr>
          <p:cNvPr id="66" name="Shape 66"/>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67" name="Shape 67"/>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68" name="Shape 68"/>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69" name="Shape 69"/>
        <p:cNvGrpSpPr/>
        <p:nvPr/>
      </p:nvGrpSpPr>
      <p:grpSpPr>
        <a:xfrm>
          <a:off x="0" y="0"/>
          <a:ext cx="0" cy="0"/>
          <a:chOff x="0" y="0"/>
          <a:chExt cx="0" cy="0"/>
        </a:xfrm>
      </p:grpSpPr>
      <p:sp>
        <p:nvSpPr>
          <p:cNvPr id="70" name="Shape 70"/>
          <p:cNvSpPr txBox="1"/>
          <p:nvPr>
            <p:ph type="title"/>
          </p:nvPr>
        </p:nvSpPr>
        <p:spPr>
          <a:xfrm>
            <a:off x="782637" y="1344612"/>
            <a:ext cx="8875712" cy="2519361"/>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71" name="Shape 71"/>
          <p:cNvSpPr txBox="1"/>
          <p:nvPr>
            <p:ph idx="1" type="body"/>
          </p:nvPr>
        </p:nvSpPr>
        <p:spPr>
          <a:xfrm>
            <a:off x="2269861" y="12364021"/>
            <a:ext cx="12818738" cy="25675303"/>
          </a:xfrm>
          <a:prstGeom prst="rect">
            <a:avLst/>
          </a:prstGeom>
          <a:noFill/>
          <a:ln>
            <a:noFill/>
          </a:ln>
        </p:spPr>
        <p:txBody>
          <a:bodyPr anchorCtr="0" anchor="t" bIns="91425" lIns="91425" rIns="91425" tIns="91425"/>
          <a:lstStyle>
            <a:lvl1pPr indent="-311150" lvl="0" marL="469900" marR="0" rtl="0" algn="l">
              <a:spcBef>
                <a:spcPts val="500"/>
              </a:spcBef>
              <a:spcAft>
                <a:spcPts val="0"/>
              </a:spcAft>
              <a:buClr>
                <a:schemeClr val="dk1"/>
              </a:buClr>
              <a:buSzPct val="100000"/>
              <a:buFont typeface="Times New Roman"/>
              <a:buChar char="•"/>
              <a:defRPr b="0" i="0" sz="2500" u="none" cap="none" strike="noStrike">
                <a:solidFill>
                  <a:schemeClr val="dk1"/>
                </a:solidFill>
                <a:latin typeface="Times New Roman"/>
                <a:ea typeface="Times New Roman"/>
                <a:cs typeface="Times New Roman"/>
                <a:sym typeface="Times New Roman"/>
              </a:defRPr>
            </a:lvl1pPr>
            <a:lvl2pPr indent="-260350" lvl="1" marL="1016000" marR="0" rtl="0" algn="l">
              <a:spcBef>
                <a:spcPts val="420"/>
              </a:spcBef>
              <a:spcAft>
                <a:spcPts val="0"/>
              </a:spcAft>
              <a:buClr>
                <a:schemeClr val="dk1"/>
              </a:buClr>
              <a:buSzPct val="100000"/>
              <a:buFont typeface="Times New Roman"/>
              <a:buChar char="–"/>
              <a:defRPr b="0" i="0" sz="2100" u="none" cap="none" strike="noStrike">
                <a:solidFill>
                  <a:schemeClr val="dk1"/>
                </a:solidFill>
                <a:latin typeface="Times New Roman"/>
                <a:ea typeface="Times New Roman"/>
                <a:cs typeface="Times New Roman"/>
                <a:sym typeface="Times New Roman"/>
              </a:defRPr>
            </a:lvl2pPr>
            <a:lvl3pPr indent="-204787" lvl="2" marL="1563688"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222250" lvl="3" marL="219075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212725" lvl="4" marL="2816225"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793667" lvl="5" marL="8451768"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801371" lvl="6" marL="8853171"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796373" lvl="7" marL="9254574"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804078" lvl="8" marL="9655978"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72" name="Shape 72"/>
          <p:cNvSpPr txBox="1"/>
          <p:nvPr>
            <p:ph idx="2" type="body"/>
          </p:nvPr>
        </p:nvSpPr>
        <p:spPr>
          <a:xfrm>
            <a:off x="15178679" y="12364021"/>
            <a:ext cx="12818738" cy="25675303"/>
          </a:xfrm>
          <a:prstGeom prst="rect">
            <a:avLst/>
          </a:prstGeom>
          <a:noFill/>
          <a:ln>
            <a:noFill/>
          </a:ln>
        </p:spPr>
        <p:txBody>
          <a:bodyPr anchorCtr="0" anchor="t" bIns="91425" lIns="91425" rIns="91425" tIns="91425"/>
          <a:lstStyle>
            <a:lvl1pPr indent="-311150" lvl="0" marL="469900" marR="0" rtl="0" algn="l">
              <a:spcBef>
                <a:spcPts val="500"/>
              </a:spcBef>
              <a:spcAft>
                <a:spcPts val="0"/>
              </a:spcAft>
              <a:buClr>
                <a:schemeClr val="dk1"/>
              </a:buClr>
              <a:buSzPct val="100000"/>
              <a:buFont typeface="Times New Roman"/>
              <a:buChar char="•"/>
              <a:defRPr b="0" i="0" sz="2500" u="none" cap="none" strike="noStrike">
                <a:solidFill>
                  <a:schemeClr val="dk1"/>
                </a:solidFill>
                <a:latin typeface="Times New Roman"/>
                <a:ea typeface="Times New Roman"/>
                <a:cs typeface="Times New Roman"/>
                <a:sym typeface="Times New Roman"/>
              </a:defRPr>
            </a:lvl1pPr>
            <a:lvl2pPr indent="-260350" lvl="1" marL="1016000" marR="0" rtl="0" algn="l">
              <a:spcBef>
                <a:spcPts val="420"/>
              </a:spcBef>
              <a:spcAft>
                <a:spcPts val="0"/>
              </a:spcAft>
              <a:buClr>
                <a:schemeClr val="dk1"/>
              </a:buClr>
              <a:buSzPct val="100000"/>
              <a:buFont typeface="Times New Roman"/>
              <a:buChar char="–"/>
              <a:defRPr b="0" i="0" sz="2100" u="none" cap="none" strike="noStrike">
                <a:solidFill>
                  <a:schemeClr val="dk1"/>
                </a:solidFill>
                <a:latin typeface="Times New Roman"/>
                <a:ea typeface="Times New Roman"/>
                <a:cs typeface="Times New Roman"/>
                <a:sym typeface="Times New Roman"/>
              </a:defRPr>
            </a:lvl2pPr>
            <a:lvl3pPr indent="-204787" lvl="2" marL="1563688"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222250" lvl="3" marL="2190750"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212725" lvl="4" marL="2816225"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793667" lvl="5" marL="8451768"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801371" lvl="6" marL="8853171"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796373" lvl="7" marL="9254574"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804078" lvl="8" marL="9655978"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73" name="Shape 73"/>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74" name="Shape 74"/>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75" name="Shape 75"/>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3.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782637" y="1344612"/>
            <a:ext cx="8875712" cy="2519361"/>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11" name="Shape 11"/>
          <p:cNvSpPr txBox="1"/>
          <p:nvPr>
            <p:ph idx="1" type="body"/>
          </p:nvPr>
        </p:nvSpPr>
        <p:spPr>
          <a:xfrm>
            <a:off x="782637" y="4368800"/>
            <a:ext cx="8875712" cy="9074149"/>
          </a:xfrm>
          <a:prstGeom prst="rect">
            <a:avLst/>
          </a:prstGeom>
          <a:noFill/>
          <a:ln>
            <a:noFill/>
          </a:ln>
        </p:spPr>
        <p:txBody>
          <a:bodyPr anchorCtr="0" anchor="t" bIns="91425" lIns="91425" rIns="91425" tIns="91425"/>
          <a:lstStyle>
            <a:lvl1pPr indent="-190500" lvl="0" marL="469900" marR="0" rtl="0" algn="l">
              <a:spcBef>
                <a:spcPts val="880"/>
              </a:spcBef>
              <a:spcAft>
                <a:spcPts val="0"/>
              </a:spcAft>
              <a:buClr>
                <a:schemeClr val="dk1"/>
              </a:buClr>
              <a:buSzPct val="100000"/>
              <a:buFont typeface="Times New Roman"/>
              <a:buChar char="•"/>
              <a:defRPr b="0" i="0" sz="4400" u="none" cap="none" strike="noStrike">
                <a:solidFill>
                  <a:schemeClr val="dk1"/>
                </a:solidFill>
                <a:latin typeface="Times New Roman"/>
                <a:ea typeface="Times New Roman"/>
                <a:cs typeface="Times New Roman"/>
                <a:sym typeface="Times New Roman"/>
              </a:defRPr>
            </a:lvl1pPr>
            <a:lvl2pPr indent="-152400" lvl="1" marL="1016000" marR="0" rtl="0" algn="l">
              <a:spcBef>
                <a:spcPts val="760"/>
              </a:spcBef>
              <a:spcAft>
                <a:spcPts val="0"/>
              </a:spcAft>
              <a:buClr>
                <a:schemeClr val="dk1"/>
              </a:buClr>
              <a:buSzPct val="100000"/>
              <a:buFont typeface="Times New Roman"/>
              <a:buChar char="–"/>
              <a:defRPr b="0" i="0" sz="3800" u="none" cap="none" strike="noStrike">
                <a:solidFill>
                  <a:schemeClr val="dk1"/>
                </a:solidFill>
                <a:latin typeface="Times New Roman"/>
                <a:ea typeface="Times New Roman"/>
                <a:cs typeface="Times New Roman"/>
                <a:sym typeface="Times New Roman"/>
              </a:defRPr>
            </a:lvl2pPr>
            <a:lvl3pPr indent="-109537" lvl="2" marL="1563688" marR="0" rtl="0" algn="l">
              <a:spcBef>
                <a:spcPts val="660"/>
              </a:spcBef>
              <a:spcAft>
                <a:spcPts val="0"/>
              </a:spcAft>
              <a:buClr>
                <a:schemeClr val="dk1"/>
              </a:buClr>
              <a:buSzPct val="100000"/>
              <a:buFont typeface="Times New Roman"/>
              <a:buChar char="•"/>
              <a:defRPr b="0" i="0" sz="3300" u="none" cap="none" strike="noStrike">
                <a:solidFill>
                  <a:schemeClr val="dk1"/>
                </a:solidFill>
                <a:latin typeface="Times New Roman"/>
                <a:ea typeface="Times New Roman"/>
                <a:cs typeface="Times New Roman"/>
                <a:sym typeface="Times New Roman"/>
              </a:defRPr>
            </a:lvl3pPr>
            <a:lvl4pPr indent="-152400" lvl="3" marL="2190750"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4pPr>
            <a:lvl5pPr indent="-142875" lvl="4" marL="2816225"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5pPr>
            <a:lvl6pPr indent="-399967" lvl="5" marL="845176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6pPr>
            <a:lvl7pPr indent="-407671" lvl="6" marL="8853171"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7pPr>
            <a:lvl8pPr indent="-402673" lvl="7" marL="9254574"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8pPr>
            <a:lvl9pPr indent="-410378" lvl="8" marL="965597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12" name="Shape 12"/>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13" name="Shape 13"/>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14" name="Shape 14"/>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cap="none" strike="noStrike">
                <a:solidFill>
                  <a:schemeClr val="dk1"/>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9" name="Shape 19"/>
        <p:cNvGrpSpPr/>
        <p:nvPr/>
      </p:nvGrpSpPr>
      <p:grpSpPr>
        <a:xfrm>
          <a:off x="0" y="0"/>
          <a:ext cx="0" cy="0"/>
          <a:chOff x="0" y="0"/>
          <a:chExt cx="0" cy="0"/>
        </a:xfrm>
      </p:grpSpPr>
      <p:sp>
        <p:nvSpPr>
          <p:cNvPr id="20" name="Shape 20"/>
          <p:cNvSpPr txBox="1"/>
          <p:nvPr>
            <p:ph type="title"/>
          </p:nvPr>
        </p:nvSpPr>
        <p:spPr>
          <a:xfrm>
            <a:off x="782637" y="1344612"/>
            <a:ext cx="8875712" cy="2519361"/>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6000" u="none" cap="none" strike="noStrike">
                <a:solidFill>
                  <a:schemeClr val="dk2"/>
                </a:solidFill>
                <a:latin typeface="Times New Roman"/>
                <a:ea typeface="Times New Roman"/>
                <a:cs typeface="Times New Roman"/>
                <a:sym typeface="Times New Roman"/>
              </a:defRPr>
            </a:lvl5pPr>
            <a:lvl6pPr indent="-7704" lvl="5" marL="401404"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6pPr>
            <a:lvl7pPr indent="-2705" lvl="6" marL="802806"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7pPr>
            <a:lvl8pPr indent="-10408" lvl="7" marL="1204209"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8pPr>
            <a:lvl9pPr indent="-5413" lvl="8" marL="1605613" marR="0" rtl="0" algn="ctr">
              <a:spcBef>
                <a:spcPts val="0"/>
              </a:spcBef>
              <a:spcAft>
                <a:spcPts val="0"/>
              </a:spcAft>
              <a:buNone/>
              <a:defRPr b="0" i="0" sz="17200" u="none" cap="none" strike="noStrike">
                <a:solidFill>
                  <a:schemeClr val="dk2"/>
                </a:solidFill>
                <a:latin typeface="Times New Roman"/>
                <a:ea typeface="Times New Roman"/>
                <a:cs typeface="Times New Roman"/>
                <a:sym typeface="Times New Roman"/>
              </a:defRPr>
            </a:lvl9pPr>
          </a:lstStyle>
          <a:p/>
        </p:txBody>
      </p:sp>
      <p:sp>
        <p:nvSpPr>
          <p:cNvPr id="21" name="Shape 21"/>
          <p:cNvSpPr txBox="1"/>
          <p:nvPr>
            <p:ph idx="1" type="body"/>
          </p:nvPr>
        </p:nvSpPr>
        <p:spPr>
          <a:xfrm>
            <a:off x="782637" y="4368800"/>
            <a:ext cx="8875712" cy="9074149"/>
          </a:xfrm>
          <a:prstGeom prst="rect">
            <a:avLst/>
          </a:prstGeom>
          <a:noFill/>
          <a:ln>
            <a:noFill/>
          </a:ln>
        </p:spPr>
        <p:txBody>
          <a:bodyPr anchorCtr="0" anchor="t" bIns="91425" lIns="91425" rIns="91425" tIns="91425"/>
          <a:lstStyle>
            <a:lvl1pPr indent="-190500" lvl="0" marL="469900" marR="0" rtl="0" algn="l">
              <a:spcBef>
                <a:spcPts val="880"/>
              </a:spcBef>
              <a:spcAft>
                <a:spcPts val="0"/>
              </a:spcAft>
              <a:buClr>
                <a:schemeClr val="dk1"/>
              </a:buClr>
              <a:buSzPct val="100000"/>
              <a:buFont typeface="Times New Roman"/>
              <a:buChar char="•"/>
              <a:defRPr b="0" i="0" sz="4400" u="none" cap="none" strike="noStrike">
                <a:solidFill>
                  <a:schemeClr val="dk1"/>
                </a:solidFill>
                <a:latin typeface="Times New Roman"/>
                <a:ea typeface="Times New Roman"/>
                <a:cs typeface="Times New Roman"/>
                <a:sym typeface="Times New Roman"/>
              </a:defRPr>
            </a:lvl1pPr>
            <a:lvl2pPr indent="-152400" lvl="1" marL="1016000" marR="0" rtl="0" algn="l">
              <a:spcBef>
                <a:spcPts val="760"/>
              </a:spcBef>
              <a:spcAft>
                <a:spcPts val="0"/>
              </a:spcAft>
              <a:buClr>
                <a:schemeClr val="dk1"/>
              </a:buClr>
              <a:buSzPct val="100000"/>
              <a:buFont typeface="Times New Roman"/>
              <a:buChar char="–"/>
              <a:defRPr b="0" i="0" sz="3800" u="none" cap="none" strike="noStrike">
                <a:solidFill>
                  <a:schemeClr val="dk1"/>
                </a:solidFill>
                <a:latin typeface="Times New Roman"/>
                <a:ea typeface="Times New Roman"/>
                <a:cs typeface="Times New Roman"/>
                <a:sym typeface="Times New Roman"/>
              </a:defRPr>
            </a:lvl2pPr>
            <a:lvl3pPr indent="-109537" lvl="2" marL="1563688" marR="0" rtl="0" algn="l">
              <a:spcBef>
                <a:spcPts val="660"/>
              </a:spcBef>
              <a:spcAft>
                <a:spcPts val="0"/>
              </a:spcAft>
              <a:buClr>
                <a:schemeClr val="dk1"/>
              </a:buClr>
              <a:buSzPct val="100000"/>
              <a:buFont typeface="Times New Roman"/>
              <a:buChar char="•"/>
              <a:defRPr b="0" i="0" sz="3300" u="none" cap="none" strike="noStrike">
                <a:solidFill>
                  <a:schemeClr val="dk1"/>
                </a:solidFill>
                <a:latin typeface="Times New Roman"/>
                <a:ea typeface="Times New Roman"/>
                <a:cs typeface="Times New Roman"/>
                <a:sym typeface="Times New Roman"/>
              </a:defRPr>
            </a:lvl3pPr>
            <a:lvl4pPr indent="-152400" lvl="3" marL="2190750"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4pPr>
            <a:lvl5pPr indent="-142875" lvl="4" marL="2816225" marR="0" rtl="0" algn="l">
              <a:spcBef>
                <a:spcPts val="540"/>
              </a:spcBef>
              <a:spcAft>
                <a:spcPts val="0"/>
              </a:spcAft>
              <a:buClr>
                <a:schemeClr val="dk1"/>
              </a:buClr>
              <a:buSzPct val="100000"/>
              <a:buFont typeface="Times New Roman"/>
              <a:buChar char="»"/>
              <a:defRPr b="0" i="0" sz="2700" u="none" cap="none" strike="noStrike">
                <a:solidFill>
                  <a:schemeClr val="dk1"/>
                </a:solidFill>
                <a:latin typeface="Times New Roman"/>
                <a:ea typeface="Times New Roman"/>
                <a:cs typeface="Times New Roman"/>
                <a:sym typeface="Times New Roman"/>
              </a:defRPr>
            </a:lvl5pPr>
            <a:lvl6pPr indent="-399967" lvl="5" marL="845176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6pPr>
            <a:lvl7pPr indent="-407671" lvl="6" marL="8853171"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7pPr>
            <a:lvl8pPr indent="-402673" lvl="7" marL="9254574"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8pPr>
            <a:lvl9pPr indent="-410378" lvl="8" marL="9655978" marR="0" rtl="0" algn="l">
              <a:spcBef>
                <a:spcPts val="1560"/>
              </a:spcBef>
              <a:spcAft>
                <a:spcPts val="0"/>
              </a:spcAft>
              <a:buClr>
                <a:schemeClr val="dk1"/>
              </a:buClr>
              <a:buSzPct val="100000"/>
              <a:buFont typeface="Times New Roman"/>
              <a:buChar char="»"/>
              <a:defRPr b="0" i="0" sz="7800" u="none" cap="none" strike="noStrike">
                <a:solidFill>
                  <a:schemeClr val="dk1"/>
                </a:solidFill>
                <a:latin typeface="Times New Roman"/>
                <a:ea typeface="Times New Roman"/>
                <a:cs typeface="Times New Roman"/>
                <a:sym typeface="Times New Roman"/>
              </a:defRPr>
            </a:lvl9pPr>
          </a:lstStyle>
          <a:p/>
        </p:txBody>
      </p:sp>
      <p:sp>
        <p:nvSpPr>
          <p:cNvPr id="22" name="Shape 22"/>
          <p:cNvSpPr txBox="1"/>
          <p:nvPr>
            <p:ph idx="10" type="dt"/>
          </p:nvPr>
        </p:nvSpPr>
        <p:spPr>
          <a:xfrm>
            <a:off x="782637" y="13777912"/>
            <a:ext cx="2174875"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23" name="Shape 23"/>
          <p:cNvSpPr txBox="1"/>
          <p:nvPr>
            <p:ph idx="11" type="ftr"/>
          </p:nvPr>
        </p:nvSpPr>
        <p:spPr>
          <a:xfrm>
            <a:off x="3567112" y="13777912"/>
            <a:ext cx="3306762" cy="1008062"/>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1000" u="none">
                <a:solidFill>
                  <a:schemeClr val="dk1"/>
                </a:solidFill>
                <a:latin typeface="Helvetica Neue"/>
                <a:ea typeface="Helvetica Neue"/>
                <a:cs typeface="Helvetica Neue"/>
                <a:sym typeface="Helvetica Neue"/>
              </a:defRPr>
            </a:lvl1pPr>
            <a:lvl2pPr indent="57150" lvl="1" marL="40005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2pPr>
            <a:lvl3pPr indent="112712" lvl="2" marL="8016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3pPr>
            <a:lvl4pPr indent="168275" lvl="3" marL="120332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4pPr>
            <a:lvl5pPr indent="223837" lvl="4" marL="1604962"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5pPr>
            <a:lvl6pPr indent="279400" lvl="5" marL="2006600"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6pPr>
            <a:lvl7pPr indent="390525" lvl="6" marL="2809875"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7pPr>
            <a:lvl8pPr indent="557212" lvl="7" marL="401478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8pPr>
            <a:lvl9pPr indent="779462" lvl="8" marL="5621337" marR="0" rtl="0" algn="l">
              <a:lnSpc>
                <a:spcPct val="100000"/>
              </a:lnSpc>
              <a:spcBef>
                <a:spcPts val="0"/>
              </a:spcBef>
              <a:spcAft>
                <a:spcPts val="0"/>
              </a:spcAft>
              <a:buNone/>
              <a:defRPr b="0" i="0" sz="1000" u="none" cap="none" strike="noStrike">
                <a:solidFill>
                  <a:schemeClr val="dk1"/>
                </a:solidFill>
                <a:latin typeface="Helvetica Neue"/>
                <a:ea typeface="Helvetica Neue"/>
                <a:cs typeface="Helvetica Neue"/>
                <a:sym typeface="Helvetica Neue"/>
              </a:defRPr>
            </a:lvl9pPr>
          </a:lstStyle>
          <a:p/>
        </p:txBody>
      </p:sp>
      <p:sp>
        <p:nvSpPr>
          <p:cNvPr id="24" name="Shape 24"/>
          <p:cNvSpPr txBox="1"/>
          <p:nvPr>
            <p:ph idx="12" type="sldNum"/>
          </p:nvPr>
        </p:nvSpPr>
        <p:spPr>
          <a:xfrm>
            <a:off x="7483475" y="13777912"/>
            <a:ext cx="2174875" cy="1008062"/>
          </a:xfrm>
          <a:prstGeom prst="rect">
            <a:avLst/>
          </a:prstGeom>
          <a:noFill/>
          <a:ln>
            <a:noFill/>
          </a:ln>
        </p:spPr>
        <p:txBody>
          <a:bodyPr anchorCtr="0" anchor="t" bIns="62575" lIns="125150" rIns="125150" tIns="62575">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1900" u="none">
                <a:solidFill>
                  <a:schemeClr val="dk1"/>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5.jpg"/><Relationship Id="rId4" Type="http://schemas.openxmlformats.org/officeDocument/2006/relationships/image" Target="../media/image01.jpg"/><Relationship Id="rId9" Type="http://schemas.openxmlformats.org/officeDocument/2006/relationships/image" Target="../media/image02.jpg"/><Relationship Id="rId5" Type="http://schemas.openxmlformats.org/officeDocument/2006/relationships/image" Target="../media/image06.png"/><Relationship Id="rId6" Type="http://schemas.openxmlformats.org/officeDocument/2006/relationships/image" Target="../media/image04.jpg"/><Relationship Id="rId7" Type="http://schemas.openxmlformats.org/officeDocument/2006/relationships/image" Target="../media/image00.jpg"/><Relationship Id="rId8" Type="http://schemas.openxmlformats.org/officeDocument/2006/relationships/image" Target="../media/image0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2"/>
        </a:solidFill>
      </p:bgPr>
    </p:bg>
    <p:spTree>
      <p:nvGrpSpPr>
        <p:cNvPr id="98" name="Shape 98"/>
        <p:cNvGrpSpPr/>
        <p:nvPr/>
      </p:nvGrpSpPr>
      <p:grpSpPr>
        <a:xfrm>
          <a:off x="0" y="0"/>
          <a:ext cx="0" cy="0"/>
          <a:chOff x="0" y="0"/>
          <a:chExt cx="0" cy="0"/>
        </a:xfrm>
      </p:grpSpPr>
      <p:pic>
        <p:nvPicPr>
          <p:cNvPr descr="IMG_20170215_111608.jpg" id="99" name="Shape 99"/>
          <p:cNvPicPr preferRelativeResize="0"/>
          <p:nvPr/>
        </p:nvPicPr>
        <p:blipFill rotWithShape="1">
          <a:blip r:embed="rId3">
            <a:alphaModFix/>
          </a:blip>
          <a:srcRect b="0" l="7417" r="7417" t="0"/>
          <a:stretch/>
        </p:blipFill>
        <p:spPr>
          <a:xfrm>
            <a:off x="90475" y="366700"/>
            <a:ext cx="10440900" cy="14284200"/>
          </a:xfrm>
          <a:prstGeom prst="rect">
            <a:avLst/>
          </a:prstGeom>
          <a:noFill/>
          <a:ln>
            <a:noFill/>
          </a:ln>
        </p:spPr>
      </p:pic>
      <p:sp>
        <p:nvSpPr>
          <p:cNvPr id="100" name="Shape 100"/>
          <p:cNvSpPr txBox="1"/>
          <p:nvPr/>
        </p:nvSpPr>
        <p:spPr>
          <a:xfrm>
            <a:off x="438150" y="2668586"/>
            <a:ext cx="2917824" cy="4811712"/>
          </a:xfrm>
          <a:prstGeom prst="rect">
            <a:avLst/>
          </a:prstGeom>
          <a:solidFill>
            <a:schemeClr val="lt1"/>
          </a:solidFill>
          <a:ln cap="flat" cmpd="sng" w="38100">
            <a:solidFill>
              <a:srgbClr val="000000"/>
            </a:solidFill>
            <a:prstDash val="solid"/>
            <a:round/>
            <a:headEnd len="med" w="med" type="none"/>
            <a:tailEnd len="med" w="med" type="none"/>
          </a:ln>
        </p:spPr>
        <p:txBody>
          <a:bodyPr anchorCtr="0" anchor="t" bIns="280800" lIns="280800" rIns="280800" tIns="140400">
            <a:noAutofit/>
          </a:bodyPr>
          <a:lstStyle/>
          <a:p>
            <a:pPr indent="0" lvl="0" marL="0" marR="0" rtl="0">
              <a:lnSpc>
                <a:spcPct val="100000"/>
              </a:lnSpc>
              <a:spcBef>
                <a:spcPts val="0"/>
              </a:spcBef>
              <a:spcAft>
                <a:spcPts val="0"/>
              </a:spcAft>
              <a:buClr>
                <a:schemeClr val="dk1"/>
              </a:buClr>
              <a:buSzPct val="25000"/>
              <a:buFont typeface="Times New Roman"/>
              <a:buNone/>
            </a:pPr>
            <a:r>
              <a:rPr b="1" i="1" lang="en-US" sz="1400" u="sng" cap="none" strike="noStrike">
                <a:solidFill>
                  <a:schemeClr val="dk1"/>
                </a:solidFill>
                <a:latin typeface="Times New Roman"/>
                <a:ea typeface="Times New Roman"/>
                <a:cs typeface="Times New Roman"/>
                <a:sym typeface="Times New Roman"/>
              </a:rPr>
              <a:t>When?</a:t>
            </a:r>
            <a:r>
              <a:rPr lang="en-US" sz="1400" cap="none" strike="noStrike">
                <a:solidFill>
                  <a:schemeClr val="dk1"/>
                </a:solidFill>
                <a:latin typeface="Times New Roman"/>
                <a:ea typeface="Times New Roman"/>
                <a:cs typeface="Times New Roman"/>
                <a:sym typeface="Times New Roman"/>
              </a:rPr>
              <a:t>   </a:t>
            </a:r>
          </a:p>
          <a:p>
            <a:pPr lvl="0" rtl="0">
              <a:spcBef>
                <a:spcPts val="0"/>
              </a:spcBef>
              <a:buClr>
                <a:schemeClr val="dk1"/>
              </a:buClr>
              <a:buFont typeface="Arial"/>
              <a:buNone/>
            </a:pPr>
            <a:r>
              <a:rPr lang="en-US">
                <a:solidFill>
                  <a:schemeClr val="dk1"/>
                </a:solidFill>
                <a:latin typeface="Times New Roman"/>
                <a:ea typeface="Times New Roman"/>
                <a:cs typeface="Times New Roman"/>
                <a:sym typeface="Times New Roman"/>
              </a:rPr>
              <a:t>In 2000 the immigrants of South America, Morocco and  people of east Europa (Bulgaria, Romania and Polish), start to arriving a lots of they.</a:t>
            </a:r>
          </a:p>
          <a:p>
            <a:pPr indent="0" lvl="0" marL="0" marR="0" rtl="0" algn="l">
              <a:lnSpc>
                <a:spcPct val="100000"/>
              </a:lnSpc>
              <a:spcBef>
                <a:spcPts val="90"/>
              </a:spcBef>
              <a:spcAft>
                <a:spcPts val="0"/>
              </a:spcAft>
              <a:buClr>
                <a:schemeClr val="dk1"/>
              </a:buClr>
              <a:buFont typeface="Helvetica Neue"/>
              <a:buNone/>
            </a:pPr>
            <a:r>
              <a:t/>
            </a:r>
            <a:endParaRPr b="0" i="0" sz="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SzPct val="25000"/>
              <a:buFont typeface="Times New Roman"/>
              <a:buNone/>
            </a:pPr>
            <a:r>
              <a:rPr b="0" i="0" lang="en-US" sz="1000" u="none" cap="none" strike="noStrike">
                <a:solidFill>
                  <a:schemeClr val="dk1"/>
                </a:solidFill>
                <a:latin typeface="Times New Roman"/>
                <a:ea typeface="Times New Roman"/>
                <a:cs typeface="Times New Roman"/>
                <a:sym typeface="Times New Roman"/>
              </a:rPr>
              <a:t>	</a:t>
            </a:r>
          </a:p>
          <a:p>
            <a:pPr indent="0" lvl="0" marL="0" marR="0" rtl="0" algn="l">
              <a:lnSpc>
                <a:spcPct val="100000"/>
              </a:lnSpc>
              <a:spcBef>
                <a:spcPts val="0"/>
              </a:spcBef>
              <a:spcAft>
                <a:spcPts val="0"/>
              </a:spcAft>
              <a:buNone/>
            </a:pPr>
            <a:r>
              <a:t/>
            </a:r>
            <a:endParaRPr b="0" i="1" sz="1000" u="none">
              <a:solidFill>
                <a:schemeClr val="accent2"/>
              </a:solidFill>
              <a:latin typeface="Times New Roman"/>
              <a:ea typeface="Times New Roman"/>
              <a:cs typeface="Times New Roman"/>
              <a:sym typeface="Times New Roman"/>
            </a:endParaRPr>
          </a:p>
        </p:txBody>
      </p:sp>
      <p:sp>
        <p:nvSpPr>
          <p:cNvPr id="101" name="Shape 101"/>
          <p:cNvSpPr txBox="1"/>
          <p:nvPr/>
        </p:nvSpPr>
        <p:spPr>
          <a:xfrm>
            <a:off x="3729025" y="2668575"/>
            <a:ext cx="3270300" cy="5372400"/>
          </a:xfrm>
          <a:prstGeom prst="rect">
            <a:avLst/>
          </a:prstGeom>
          <a:solidFill>
            <a:schemeClr val="lt1"/>
          </a:solidFill>
          <a:ln cap="flat" cmpd="sng" w="38100">
            <a:solidFill>
              <a:srgbClr val="000000"/>
            </a:solidFill>
            <a:prstDash val="solid"/>
            <a:round/>
            <a:headEnd len="med" w="med" type="none"/>
            <a:tailEnd len="med" w="med" type="none"/>
          </a:ln>
        </p:spPr>
        <p:txBody>
          <a:bodyPr anchorCtr="0" anchor="t" bIns="280800" lIns="280800" rIns="280800" tIns="140400">
            <a:noAutofit/>
          </a:bodyPr>
          <a:lstStyle/>
          <a:p>
            <a:pPr indent="0" lvl="0" marL="0" marR="0" rtl="0" algn="just">
              <a:lnSpc>
                <a:spcPct val="100000"/>
              </a:lnSpc>
              <a:spcBef>
                <a:spcPts val="0"/>
              </a:spcBef>
              <a:spcAft>
                <a:spcPts val="0"/>
              </a:spcAft>
              <a:buClr>
                <a:srgbClr val="000000"/>
              </a:buClr>
              <a:buSzPct val="25000"/>
              <a:buFont typeface="Times New Roman"/>
              <a:buNone/>
            </a:pPr>
            <a:r>
              <a:rPr b="1" i="0" lang="en-US" sz="1400" u="none">
                <a:solidFill>
                  <a:srgbClr val="000000"/>
                </a:solidFill>
                <a:latin typeface="Times New Roman"/>
                <a:ea typeface="Times New Roman"/>
                <a:cs typeface="Times New Roman"/>
                <a:sym typeface="Times New Roman"/>
              </a:rPr>
              <a:t>Why? (causes)</a:t>
            </a:r>
          </a:p>
          <a:p>
            <a:pPr indent="0" lvl="0" marL="0" marR="0" rtl="0" algn="l">
              <a:lnSpc>
                <a:spcPct val="100000"/>
              </a:lnSpc>
              <a:spcBef>
                <a:spcPts val="140"/>
              </a:spcBef>
              <a:spcAft>
                <a:spcPts val="0"/>
              </a:spcAft>
              <a:buClr>
                <a:schemeClr val="dk1"/>
              </a:buClr>
              <a:buFont typeface="Helvetica Neue"/>
              <a:buNone/>
            </a:pPr>
            <a:r>
              <a:t/>
            </a:r>
            <a:endParaRPr b="0" i="0" sz="14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1000" u="none">
              <a:solidFill>
                <a:schemeClr val="dk1"/>
              </a:solidFill>
              <a:latin typeface="Times New Roman"/>
              <a:ea typeface="Times New Roman"/>
              <a:cs typeface="Times New Roman"/>
              <a:sym typeface="Times New Roman"/>
            </a:endParaRPr>
          </a:p>
        </p:txBody>
      </p:sp>
      <p:sp>
        <p:nvSpPr>
          <p:cNvPr id="102" name="Shape 102"/>
          <p:cNvSpPr txBox="1"/>
          <p:nvPr/>
        </p:nvSpPr>
        <p:spPr>
          <a:xfrm>
            <a:off x="7372350" y="2668586"/>
            <a:ext cx="2655887" cy="7405687"/>
          </a:xfrm>
          <a:prstGeom prst="rect">
            <a:avLst/>
          </a:prstGeom>
          <a:solidFill>
            <a:schemeClr val="lt1"/>
          </a:solidFill>
          <a:ln cap="flat" cmpd="sng" w="38100">
            <a:solidFill>
              <a:srgbClr val="000000"/>
            </a:solidFill>
            <a:prstDash val="solid"/>
            <a:round/>
            <a:headEnd len="med" w="med" type="none"/>
            <a:tailEnd len="med" w="med" type="none"/>
          </a:ln>
        </p:spPr>
        <p:txBody>
          <a:bodyPr anchorCtr="0" anchor="t" bIns="280800" lIns="280800" rIns="280800" tIns="140400">
            <a:noAutofit/>
          </a:bodyPr>
          <a:lstStyle/>
          <a:p>
            <a:pPr indent="0" lvl="0" marL="0" marR="0" rtl="0" algn="l">
              <a:lnSpc>
                <a:spcPct val="100000"/>
              </a:lnSpc>
              <a:spcBef>
                <a:spcPts val="0"/>
              </a:spcBef>
              <a:spcAft>
                <a:spcPts val="0"/>
              </a:spcAft>
              <a:buClr>
                <a:srgbClr val="000000"/>
              </a:buClr>
              <a:buSzPct val="25000"/>
              <a:buFont typeface="Times New Roman"/>
              <a:buNone/>
            </a:pPr>
            <a:r>
              <a:rPr b="1" i="1" lang="en-US" sz="1400" u="sng">
                <a:solidFill>
                  <a:srgbClr val="000000"/>
                </a:solidFill>
                <a:latin typeface="Times New Roman"/>
                <a:ea typeface="Times New Roman"/>
                <a:cs typeface="Times New Roman"/>
                <a:sym typeface="Times New Roman"/>
              </a:rPr>
              <a:t>Consequences.</a:t>
            </a:r>
          </a:p>
          <a:p>
            <a:pPr indent="0" lvl="0" marL="0" marR="0" rtl="0" algn="l">
              <a:lnSpc>
                <a:spcPct val="100000"/>
              </a:lnSpc>
              <a:spcBef>
                <a:spcPts val="0"/>
              </a:spcBef>
              <a:spcAft>
                <a:spcPts val="0"/>
              </a:spcAft>
              <a:buClr>
                <a:srgbClr val="000000"/>
              </a:buClr>
              <a:buFont typeface="Times New Roman"/>
              <a:buNone/>
            </a:pPr>
            <a:r>
              <a:rPr lang="en-US">
                <a:latin typeface="Times New Roman"/>
                <a:ea typeface="Times New Roman"/>
                <a:cs typeface="Times New Roman"/>
                <a:sym typeface="Times New Roman"/>
              </a:rPr>
              <a:t>For the country causes aging and depopulation. For the host country, decreased wages, degradation of housing, cultural diversity and economic development. </a:t>
            </a:r>
          </a:p>
          <a:p>
            <a:pPr indent="0" lvl="0" marL="0" marR="0" rtl="0" algn="l">
              <a:lnSpc>
                <a:spcPct val="100000"/>
              </a:lnSpc>
              <a:spcBef>
                <a:spcPts val="0"/>
              </a:spcBef>
              <a:spcAft>
                <a:spcPts val="0"/>
              </a:spcAft>
              <a:buClr>
                <a:srgbClr val="000000"/>
              </a:buClr>
              <a:buFont typeface="Times New Roman"/>
              <a:buNone/>
            </a:pPr>
            <a:r>
              <a:t/>
            </a:r>
            <a:endParaRPr>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Font typeface="Times New Roman"/>
              <a:buNone/>
            </a:pPr>
            <a:r>
              <a:rPr lang="en-US">
                <a:latin typeface="Times New Roman"/>
                <a:ea typeface="Times New Roman"/>
                <a:cs typeface="Times New Roman"/>
                <a:sym typeface="Times New Roman"/>
              </a:rPr>
              <a:t>To emigrate, first and adaptation problems of identity and, ultimately, improved quality of life.</a:t>
            </a:r>
          </a:p>
          <a:p>
            <a:pPr indent="0" lvl="0" marL="0" marR="0" rtl="0" algn="l">
              <a:lnSpc>
                <a:spcPct val="100000"/>
              </a:lnSpc>
              <a:spcBef>
                <a:spcPts val="0"/>
              </a:spcBef>
              <a:spcAft>
                <a:spcPts val="0"/>
              </a:spcAft>
              <a:buClr>
                <a:srgbClr val="000000"/>
              </a:buClr>
              <a:buFont typeface="Times New Roman"/>
              <a:buNone/>
            </a:pPr>
            <a:r>
              <a:t/>
            </a:r>
            <a:endParaRPr>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Font typeface="Times New Roman"/>
              <a:buNone/>
            </a:pPr>
            <a:r>
              <a:t/>
            </a:r>
            <a:endParaRPr>
              <a:latin typeface="Times New Roman"/>
              <a:ea typeface="Times New Roman"/>
              <a:cs typeface="Times New Roman"/>
              <a:sym typeface="Times New Roman"/>
            </a:endParaRPr>
          </a:p>
          <a:p>
            <a:pPr indent="0" lvl="0" marL="0" marR="0" rtl="0" algn="l">
              <a:lnSpc>
                <a:spcPct val="100000"/>
              </a:lnSpc>
              <a:spcBef>
                <a:spcPts val="90"/>
              </a:spcBef>
              <a:spcAft>
                <a:spcPts val="0"/>
              </a:spcAft>
              <a:buClr>
                <a:schemeClr val="dk1"/>
              </a:buClr>
              <a:buFont typeface="Helvetica Neue"/>
              <a:buNone/>
            </a:pPr>
            <a:r>
              <a:t/>
            </a:r>
            <a:endParaRPr b="0" i="0" sz="9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accent2"/>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1000" u="none">
              <a:solidFill>
                <a:schemeClr val="accent2"/>
              </a:solidFill>
              <a:latin typeface="Times New Roman"/>
              <a:ea typeface="Times New Roman"/>
              <a:cs typeface="Times New Roman"/>
              <a:sym typeface="Times New Roman"/>
            </a:endParaRPr>
          </a:p>
        </p:txBody>
      </p:sp>
      <p:sp>
        <p:nvSpPr>
          <p:cNvPr id="103" name="Shape 103"/>
          <p:cNvSpPr txBox="1"/>
          <p:nvPr/>
        </p:nvSpPr>
        <p:spPr>
          <a:xfrm>
            <a:off x="298450" y="1360472"/>
            <a:ext cx="9726600" cy="584099"/>
          </a:xfrm>
          <a:prstGeom prst="rect">
            <a:avLst/>
          </a:prstGeom>
          <a:solidFill>
            <a:schemeClr val="lt1"/>
          </a:solidFill>
          <a:ln cap="flat" cmpd="sng" w="12700">
            <a:solidFill>
              <a:srgbClr val="000000"/>
            </a:solidFill>
            <a:prstDash val="solid"/>
            <a:miter/>
            <a:headEnd len="med" w="med" type="none"/>
            <a:tailEnd len="med" w="med" type="none"/>
          </a:ln>
        </p:spPr>
        <p:txBody>
          <a:bodyPr anchorCtr="0" anchor="ctr" bIns="84225" lIns="84225" rIns="84225" tIns="84225">
            <a:noAutofit/>
          </a:bodyPr>
          <a:lstStyle/>
          <a:p>
            <a:pPr lvl="0" rtl="0" algn="ctr">
              <a:spcBef>
                <a:spcPts val="0"/>
              </a:spcBef>
              <a:buClr>
                <a:schemeClr val="dk1"/>
              </a:buClr>
              <a:buSzPct val="25000"/>
              <a:buFont typeface="Arial"/>
              <a:buNone/>
            </a:pPr>
            <a:r>
              <a:rPr b="1" lang="en-US" sz="1900">
                <a:solidFill>
                  <a:schemeClr val="dk1"/>
                </a:solidFill>
                <a:latin typeface="Calibri"/>
                <a:ea typeface="Calibri"/>
                <a:cs typeface="Calibri"/>
                <a:sym typeface="Calibri"/>
              </a:rPr>
              <a:t>Izan Gomez-Diego Lledós-Paula Salgado-Othmane el Jhouari-Oriol Bravo</a:t>
            </a:r>
          </a:p>
          <a:p>
            <a:pPr indent="0" lvl="0" marL="0" marR="0" rtl="0" algn="l">
              <a:lnSpc>
                <a:spcPct val="100000"/>
              </a:lnSpc>
              <a:spcBef>
                <a:spcPts val="0"/>
              </a:spcBef>
              <a:spcAft>
                <a:spcPts val="0"/>
              </a:spcAft>
              <a:buClr>
                <a:schemeClr val="dk1"/>
              </a:buClr>
              <a:buFont typeface="Calibri"/>
              <a:buNone/>
            </a:pPr>
            <a:r>
              <a:t/>
            </a:r>
            <a:endParaRPr/>
          </a:p>
        </p:txBody>
      </p:sp>
      <p:sp>
        <p:nvSpPr>
          <p:cNvPr id="104" name="Shape 104"/>
          <p:cNvSpPr txBox="1"/>
          <p:nvPr/>
        </p:nvSpPr>
        <p:spPr>
          <a:xfrm>
            <a:off x="438150" y="366697"/>
            <a:ext cx="9431400" cy="720300"/>
          </a:xfrm>
          <a:prstGeom prst="rect">
            <a:avLst/>
          </a:prstGeom>
          <a:solidFill>
            <a:srgbClr val="92D050"/>
          </a:solidFill>
          <a:ln>
            <a:noFill/>
          </a:ln>
          <a:effectLst>
            <a:outerShdw blurRad="63500" dir="2700000" dist="17959">
              <a:srgbClr val="2E2E2E">
                <a:alpha val="74901"/>
              </a:srgbClr>
            </a:outerShdw>
          </a:effectLst>
        </p:spPr>
        <p:txBody>
          <a:bodyPr anchorCtr="0" anchor="t" bIns="45700" lIns="91425" rIns="91425" tIns="45700">
            <a:noAutofit/>
          </a:bodyPr>
          <a:lstStyle/>
          <a:p>
            <a:pPr lvl="0" rtl="0" algn="ctr">
              <a:spcBef>
                <a:spcPts val="0"/>
              </a:spcBef>
              <a:buClr>
                <a:schemeClr val="dk1"/>
              </a:buClr>
              <a:buSzPct val="25000"/>
              <a:buFont typeface="Arial"/>
              <a:buNone/>
            </a:pPr>
            <a:r>
              <a:rPr lang="en-US" sz="3600">
                <a:solidFill>
                  <a:schemeClr val="dk1"/>
                </a:solidFill>
                <a:latin typeface="Times New Roman"/>
                <a:ea typeface="Times New Roman"/>
                <a:cs typeface="Times New Roman"/>
                <a:sym typeface="Times New Roman"/>
              </a:rPr>
              <a:t>Arrives before the 2000</a:t>
            </a:r>
          </a:p>
          <a:p>
            <a:pPr lvl="0" rtl="0" algn="ctr">
              <a:spcBef>
                <a:spcPts val="0"/>
              </a:spcBef>
              <a:buClr>
                <a:schemeClr val="dk1"/>
              </a:buClr>
              <a:buFont typeface="Arial"/>
              <a:buNone/>
            </a:pPr>
            <a:r>
              <a:t/>
            </a:r>
            <a:endParaRPr b="1" sz="19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Font typeface="Times New Roman"/>
              <a:buNone/>
            </a:pPr>
            <a:r>
              <a:t/>
            </a:r>
            <a:endParaRPr sz="3200">
              <a:solidFill>
                <a:schemeClr val="dk1"/>
              </a:solidFill>
              <a:latin typeface="Times New Roman"/>
              <a:ea typeface="Times New Roman"/>
              <a:cs typeface="Times New Roman"/>
              <a:sym typeface="Times New Roman"/>
            </a:endParaRPr>
          </a:p>
        </p:txBody>
      </p:sp>
      <p:sp>
        <p:nvSpPr>
          <p:cNvPr descr="2Q==" id="105" name="Shape 105"/>
          <p:cNvSpPr txBox="1"/>
          <p:nvPr/>
        </p:nvSpPr>
        <p:spPr>
          <a:xfrm>
            <a:off x="190500" y="46036"/>
            <a:ext cx="300036" cy="30003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000" u="none">
              <a:solidFill>
                <a:schemeClr val="dk1"/>
              </a:solidFill>
              <a:latin typeface="Helvetica Neue"/>
              <a:ea typeface="Helvetica Neue"/>
              <a:cs typeface="Helvetica Neue"/>
              <a:sym typeface="Helvetica Neue"/>
            </a:endParaRPr>
          </a:p>
        </p:txBody>
      </p:sp>
      <p:sp>
        <p:nvSpPr>
          <p:cNvPr descr="2Q==" id="106" name="Shape 106"/>
          <p:cNvSpPr txBox="1"/>
          <p:nvPr/>
        </p:nvSpPr>
        <p:spPr>
          <a:xfrm>
            <a:off x="190500" y="46036"/>
            <a:ext cx="300036" cy="30003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000" u="none">
              <a:solidFill>
                <a:schemeClr val="dk1"/>
              </a:solidFill>
              <a:latin typeface="Helvetica Neue"/>
              <a:ea typeface="Helvetica Neue"/>
              <a:cs typeface="Helvetica Neue"/>
              <a:sym typeface="Helvetica Neue"/>
            </a:endParaRPr>
          </a:p>
        </p:txBody>
      </p:sp>
      <p:sp>
        <p:nvSpPr>
          <p:cNvPr id="107" name="Shape 107"/>
          <p:cNvSpPr txBox="1"/>
          <p:nvPr/>
        </p:nvSpPr>
        <p:spPr>
          <a:xfrm>
            <a:off x="4102100" y="3220998"/>
            <a:ext cx="2121000" cy="24320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Font typeface="Helvetica Neue"/>
              <a:buNone/>
            </a:pPr>
            <a:r>
              <a:rPr lang="en-US">
                <a:solidFill>
                  <a:schemeClr val="dk1"/>
                </a:solidFill>
                <a:latin typeface="Times New Roman"/>
                <a:ea typeface="Times New Roman"/>
                <a:cs typeface="Times New Roman"/>
                <a:sym typeface="Times New Roman"/>
              </a:rPr>
              <a:t>The causes of migration are diverse, but include the demographic and economic those related to natural disasters, the political, cultural, etc. What they want for themselves and their families is to find a place to live and work without problems or wars</a:t>
            </a:r>
          </a:p>
        </p:txBody>
      </p:sp>
      <p:pic>
        <p:nvPicPr>
          <p:cNvPr descr="IMG_20170215_112043.jpg" id="108" name="Shape 108"/>
          <p:cNvPicPr preferRelativeResize="0"/>
          <p:nvPr/>
        </p:nvPicPr>
        <p:blipFill rotWithShape="1">
          <a:blip r:embed="rId4">
            <a:alphaModFix/>
          </a:blip>
          <a:srcRect b="0" l="7898" r="7898" t="0"/>
          <a:stretch/>
        </p:blipFill>
        <p:spPr>
          <a:xfrm>
            <a:off x="3775512" y="5808225"/>
            <a:ext cx="3177300" cy="2232900"/>
          </a:xfrm>
          <a:prstGeom prst="rect">
            <a:avLst/>
          </a:prstGeom>
          <a:noFill/>
          <a:ln>
            <a:noFill/>
          </a:ln>
        </p:spPr>
      </p:pic>
      <p:sp>
        <p:nvSpPr>
          <p:cNvPr id="109" name="Shape 109"/>
          <p:cNvSpPr txBox="1"/>
          <p:nvPr/>
        </p:nvSpPr>
        <p:spPr>
          <a:xfrm>
            <a:off x="85725" y="10074275"/>
            <a:ext cx="6697661" cy="5002212"/>
          </a:xfrm>
          <a:prstGeom prst="rect">
            <a:avLst/>
          </a:prstGeom>
          <a:solidFill>
            <a:schemeClr val="lt1">
              <a:alpha val="54509"/>
            </a:schemeClr>
          </a:solidFill>
          <a:ln cap="flat" cmpd="sng" w="38100">
            <a:solidFill>
              <a:srgbClr val="000000"/>
            </a:solidFill>
            <a:prstDash val="solid"/>
            <a:round/>
            <a:headEnd len="med" w="med" type="none"/>
            <a:tailEnd len="med" w="med" type="none"/>
          </a:ln>
        </p:spPr>
        <p:txBody>
          <a:bodyPr anchorCtr="0" anchor="t" bIns="280800" lIns="280800" rIns="280800" tIns="140400">
            <a:noAutofit/>
          </a:bodyPr>
          <a:lstStyle/>
          <a:p>
            <a:pPr indent="0" lvl="0" marL="0" marR="0" rtl="0" algn="l">
              <a:lnSpc>
                <a:spcPct val="100000"/>
              </a:lnSpc>
              <a:spcBef>
                <a:spcPts val="0"/>
              </a:spcBef>
              <a:spcAft>
                <a:spcPts val="0"/>
              </a:spcAft>
              <a:buClr>
                <a:srgbClr val="000000"/>
              </a:buClr>
              <a:buSzPct val="25000"/>
              <a:buFont typeface="Times New Roman"/>
              <a:buNone/>
            </a:pPr>
            <a:r>
              <a:rPr b="1" i="1" lang="en-US" sz="1400" u="sng">
                <a:solidFill>
                  <a:srgbClr val="000000"/>
                </a:solidFill>
                <a:latin typeface="Times New Roman"/>
                <a:ea typeface="Times New Roman"/>
                <a:cs typeface="Times New Roman"/>
                <a:sym typeface="Times New Roman"/>
              </a:rPr>
              <a:t>From where </a:t>
            </a:r>
            <a:r>
              <a:rPr b="1" i="1" lang="en-US" u="sng">
                <a:latin typeface="Times New Roman"/>
                <a:ea typeface="Times New Roman"/>
                <a:cs typeface="Times New Roman"/>
                <a:sym typeface="Times New Roman"/>
              </a:rPr>
              <a:t>they come?</a:t>
            </a:r>
            <a:r>
              <a:rPr b="1" lang="en-US">
                <a:latin typeface="Times New Roman"/>
                <a:ea typeface="Times New Roman"/>
                <a:cs typeface="Times New Roman"/>
                <a:sym typeface="Times New Roman"/>
              </a:rPr>
              <a:t> </a:t>
            </a:r>
          </a:p>
          <a:p>
            <a:pPr indent="0" lvl="0" marL="0" marR="0" rtl="0" algn="l">
              <a:lnSpc>
                <a:spcPct val="100000"/>
              </a:lnSpc>
              <a:spcBef>
                <a:spcPts val="0"/>
              </a:spcBef>
              <a:spcAft>
                <a:spcPts val="0"/>
              </a:spcAft>
              <a:buClr>
                <a:srgbClr val="000000"/>
              </a:buClr>
              <a:buFont typeface="Times New Roman"/>
              <a:buNone/>
            </a:pPr>
            <a:r>
              <a:t/>
            </a:r>
            <a:endParaRPr>
              <a:solidFill>
                <a:schemeClr val="dk1"/>
              </a:solidFill>
              <a:latin typeface="Times New Roman"/>
              <a:ea typeface="Times New Roman"/>
              <a:cs typeface="Times New Roman"/>
              <a:sym typeface="Times New Roman"/>
            </a:endParaRPr>
          </a:p>
          <a:p>
            <a:pPr indent="-69850" lvl="0" marL="0" marR="0" rtl="0" algn="l">
              <a:lnSpc>
                <a:spcPct val="100000"/>
              </a:lnSpc>
              <a:spcBef>
                <a:spcPts val="0"/>
              </a:spcBef>
              <a:spcAft>
                <a:spcPts val="0"/>
              </a:spcAft>
              <a:buClr>
                <a:schemeClr val="dk1"/>
              </a:buClr>
              <a:buFont typeface="Arial"/>
              <a:buNone/>
            </a:pPr>
            <a:r>
              <a:rPr lang="en-US">
                <a:solidFill>
                  <a:schemeClr val="dk1"/>
                </a:solidFill>
                <a:latin typeface="Times New Roman"/>
                <a:ea typeface="Times New Roman"/>
                <a:cs typeface="Times New Roman"/>
                <a:sym typeface="Times New Roman"/>
              </a:rPr>
              <a:t>Immigrants arriving from Africa and Asia</a:t>
            </a:r>
          </a:p>
          <a:p>
            <a:pPr indent="-69850" lvl="0" marL="0" marR="0" rtl="0" algn="l">
              <a:lnSpc>
                <a:spcPct val="100000"/>
              </a:lnSpc>
              <a:spcBef>
                <a:spcPts val="0"/>
              </a:spcBef>
              <a:spcAft>
                <a:spcPts val="0"/>
              </a:spcAft>
              <a:buClr>
                <a:schemeClr val="dk1"/>
              </a:buClr>
              <a:buFont typeface="Arial"/>
              <a:buNone/>
            </a:pPr>
            <a:r>
              <a:rPr lang="en-US">
                <a:solidFill>
                  <a:schemeClr val="dk1"/>
                </a:solidFill>
                <a:latin typeface="Times New Roman"/>
                <a:ea typeface="Times New Roman"/>
                <a:cs typeface="Times New Roman"/>
                <a:sym typeface="Times New Roman"/>
              </a:rPr>
              <a:t>Thousands and thousands of people, usually loaded on boats and old, crossing the sea to reach Europe.</a:t>
            </a:r>
          </a:p>
          <a:p>
            <a:pPr indent="-69850" lvl="0" marL="0" marR="0" rtl="0" algn="l">
              <a:lnSpc>
                <a:spcPct val="100000"/>
              </a:lnSpc>
              <a:spcBef>
                <a:spcPts val="0"/>
              </a:spcBef>
              <a:spcAft>
                <a:spcPts val="0"/>
              </a:spcAft>
              <a:buClr>
                <a:schemeClr val="dk1"/>
              </a:buClr>
              <a:buFont typeface="Arial"/>
              <a:buNone/>
            </a:pPr>
            <a:r>
              <a:rPr lang="en-US">
                <a:solidFill>
                  <a:schemeClr val="dk1"/>
                </a:solidFill>
                <a:latin typeface="Times New Roman"/>
                <a:ea typeface="Times New Roman"/>
                <a:cs typeface="Times New Roman"/>
                <a:sym typeface="Times New Roman"/>
              </a:rPr>
              <a:t>According to sources in the EU country where it came from immigration over 2014 was 123,000 immigrants Syria</a:t>
            </a:r>
          </a:p>
          <a:p>
            <a:pPr indent="-69850" lvl="0" marL="0" marR="0" rtl="0" algn="l">
              <a:lnSpc>
                <a:spcPct val="100000"/>
              </a:lnSpc>
              <a:spcBef>
                <a:spcPts val="0"/>
              </a:spcBef>
              <a:spcAft>
                <a:spcPts val="0"/>
              </a:spcAft>
              <a:buClr>
                <a:schemeClr val="dk1"/>
              </a:buClr>
              <a:buFont typeface="Arial"/>
              <a:buNone/>
            </a:pPr>
            <a:r>
              <a:rPr lang="en-US">
                <a:solidFill>
                  <a:schemeClr val="dk1"/>
                </a:solidFill>
                <a:latin typeface="Times New Roman"/>
                <a:ea typeface="Times New Roman"/>
                <a:cs typeface="Times New Roman"/>
                <a:sym typeface="Times New Roman"/>
              </a:rPr>
              <a:t>The next country was Afghanistan with 41,000 people, followed by Eritrea with 37,000 people, 22,000 immigrants Pakistan, Iran and Nigeria 21,000 20,000.</a:t>
            </a:r>
          </a:p>
          <a:p>
            <a:pPr indent="0" lvl="0" marL="0" marR="0" rtl="0" algn="l">
              <a:lnSpc>
                <a:spcPct val="100000"/>
              </a:lnSpc>
              <a:spcBef>
                <a:spcPts val="0"/>
              </a:spcBef>
              <a:spcAft>
                <a:spcPts val="0"/>
              </a:spcAft>
              <a:buClr>
                <a:srgbClr val="000000"/>
              </a:buClr>
              <a:buFont typeface="Times New Roman"/>
              <a:buNone/>
            </a:pPr>
            <a:r>
              <a:t/>
            </a:r>
            <a:endParaRPr sz="2000">
              <a:solidFill>
                <a:schemeClr val="dk1"/>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Font typeface="Times New Roman"/>
              <a:buNone/>
            </a:pPr>
            <a:r>
              <a:t/>
            </a:r>
            <a:endParaRPr b="1">
              <a:latin typeface="Times New Roman"/>
              <a:ea typeface="Times New Roman"/>
              <a:cs typeface="Times New Roman"/>
              <a:sym typeface="Times New Roman"/>
            </a:endParaRPr>
          </a:p>
          <a:p>
            <a:pPr indent="0" lvl="0" marL="0" marR="0" rtl="0" algn="l">
              <a:lnSpc>
                <a:spcPct val="100000"/>
              </a:lnSpc>
              <a:spcBef>
                <a:spcPts val="90"/>
              </a:spcBef>
              <a:spcAft>
                <a:spcPts val="0"/>
              </a:spcAft>
              <a:buClr>
                <a:schemeClr val="dk1"/>
              </a:buClr>
              <a:buFont typeface="Helvetica Neue"/>
              <a:buNone/>
            </a:pPr>
            <a:r>
              <a:t/>
            </a:r>
            <a:endParaRPr b="0" i="0" sz="900" u="none">
              <a:solidFill>
                <a:schemeClr val="dk1"/>
              </a:solidFill>
              <a:latin typeface="Times New Roman"/>
              <a:ea typeface="Times New Roman"/>
              <a:cs typeface="Times New Roman"/>
              <a:sym typeface="Times New Roman"/>
            </a:endParaRPr>
          </a:p>
          <a:p>
            <a:pPr indent="0" lvl="0" marL="0" marR="0" rtl="0" algn="l">
              <a:lnSpc>
                <a:spcPct val="100000"/>
              </a:lnSpc>
              <a:spcBef>
                <a:spcPts val="100"/>
              </a:spcBef>
              <a:spcAft>
                <a:spcPts val="0"/>
              </a:spcAft>
              <a:buClr>
                <a:schemeClr val="dk1"/>
              </a:buClr>
              <a:buFont typeface="Helvetica Neue"/>
              <a:buNone/>
            </a:pPr>
            <a:r>
              <a:t/>
            </a:r>
            <a:endParaRPr b="0" i="0" sz="1000" u="none">
              <a:solidFill>
                <a:schemeClr val="accent2"/>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1000" u="none">
              <a:solidFill>
                <a:schemeClr val="accent2"/>
              </a:solidFill>
              <a:latin typeface="Times New Roman"/>
              <a:ea typeface="Times New Roman"/>
              <a:cs typeface="Times New Roman"/>
              <a:sym typeface="Times New Roman"/>
            </a:endParaRPr>
          </a:p>
        </p:txBody>
      </p:sp>
      <p:pic>
        <p:nvPicPr>
          <p:cNvPr descr="mapa refugiats.png" id="110" name="Shape 110"/>
          <p:cNvPicPr preferRelativeResize="0"/>
          <p:nvPr/>
        </p:nvPicPr>
        <p:blipFill rotWithShape="1">
          <a:blip r:embed="rId5">
            <a:alphaModFix/>
          </a:blip>
          <a:srcRect b="0" l="7649" r="7640" t="0"/>
          <a:stretch/>
        </p:blipFill>
        <p:spPr>
          <a:xfrm>
            <a:off x="190500" y="12484250"/>
            <a:ext cx="5766000" cy="2432100"/>
          </a:xfrm>
          <a:prstGeom prst="rect">
            <a:avLst/>
          </a:prstGeom>
          <a:noFill/>
          <a:ln>
            <a:noFill/>
          </a:ln>
        </p:spPr>
      </p:pic>
      <p:sp>
        <p:nvSpPr>
          <p:cNvPr id="111" name="Shape 111"/>
          <p:cNvSpPr txBox="1"/>
          <p:nvPr/>
        </p:nvSpPr>
        <p:spPr>
          <a:xfrm>
            <a:off x="10274300" y="2438400"/>
            <a:ext cx="184149" cy="246062"/>
          </a:xfrm>
          <a:prstGeom prst="rect">
            <a:avLst/>
          </a:prstGeom>
          <a:solidFill>
            <a:schemeClr val="lt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000" u="none">
              <a:solidFill>
                <a:schemeClr val="dk1"/>
              </a:solidFill>
              <a:latin typeface="Helvetica Neue"/>
              <a:ea typeface="Helvetica Neue"/>
              <a:cs typeface="Helvetica Neue"/>
              <a:sym typeface="Helvetica Neue"/>
            </a:endParaRPr>
          </a:p>
        </p:txBody>
      </p:sp>
      <p:sp>
        <p:nvSpPr>
          <p:cNvPr id="112" name="Shape 112"/>
          <p:cNvSpPr txBox="1"/>
          <p:nvPr/>
        </p:nvSpPr>
        <p:spPr>
          <a:xfrm>
            <a:off x="6565900" y="1257300"/>
            <a:ext cx="184149" cy="24606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000" u="none">
              <a:solidFill>
                <a:schemeClr val="dk1"/>
              </a:solidFill>
              <a:latin typeface="Helvetica Neue"/>
              <a:ea typeface="Helvetica Neue"/>
              <a:cs typeface="Helvetica Neue"/>
              <a:sym typeface="Helvetica Neue"/>
            </a:endParaRPr>
          </a:p>
        </p:txBody>
      </p:sp>
      <p:pic>
        <p:nvPicPr>
          <p:cNvPr descr="Resultat d'imatges de fotos de inmigrantes" id="113" name="Shape 113" title="http://www.elblogdemontaner.com/la-polemica-sobre-los-inmigrantes/"/>
          <p:cNvPicPr preferRelativeResize="0"/>
          <p:nvPr/>
        </p:nvPicPr>
        <p:blipFill>
          <a:blip r:embed="rId6">
            <a:alphaModFix/>
          </a:blip>
          <a:stretch>
            <a:fillRect/>
          </a:stretch>
        </p:blipFill>
        <p:spPr>
          <a:xfrm>
            <a:off x="569125" y="5738950"/>
            <a:ext cx="2740050" cy="1654574"/>
          </a:xfrm>
          <a:prstGeom prst="rect">
            <a:avLst/>
          </a:prstGeom>
          <a:noFill/>
          <a:ln>
            <a:noFill/>
          </a:ln>
        </p:spPr>
      </p:pic>
      <p:pic>
        <p:nvPicPr>
          <p:cNvPr descr="Resultat d'imatges de fotos de inmigrantes en el 2000" id="114" name="Shape 114" title="http://www.elconfidencial.com/espana/2014-03-31/trece-anos-de-inmigracion-mas-de-23-000-muertos-por-intentar-alcanzar-europa_108953/"/>
          <p:cNvPicPr preferRelativeResize="0"/>
          <p:nvPr/>
        </p:nvPicPr>
        <p:blipFill>
          <a:blip r:embed="rId7">
            <a:alphaModFix/>
          </a:blip>
          <a:stretch>
            <a:fillRect/>
          </a:stretch>
        </p:blipFill>
        <p:spPr>
          <a:xfrm>
            <a:off x="569125" y="4306475"/>
            <a:ext cx="2740050" cy="1369899"/>
          </a:xfrm>
          <a:prstGeom prst="rect">
            <a:avLst/>
          </a:prstGeom>
          <a:noFill/>
          <a:ln>
            <a:noFill/>
          </a:ln>
        </p:spPr>
      </p:pic>
      <p:pic>
        <p:nvPicPr>
          <p:cNvPr descr="Resultat d'imatges de inmigrante haciendo papeles de residencia" id="115" name="Shape 115"/>
          <p:cNvPicPr preferRelativeResize="0"/>
          <p:nvPr/>
        </p:nvPicPr>
        <p:blipFill>
          <a:blip r:embed="rId8">
            <a:alphaModFix/>
          </a:blip>
          <a:stretch>
            <a:fillRect/>
          </a:stretch>
        </p:blipFill>
        <p:spPr>
          <a:xfrm>
            <a:off x="7580500" y="5653100"/>
            <a:ext cx="2285724" cy="1740425"/>
          </a:xfrm>
          <a:prstGeom prst="rect">
            <a:avLst/>
          </a:prstGeom>
          <a:noFill/>
          <a:ln>
            <a:noFill/>
          </a:ln>
        </p:spPr>
      </p:pic>
      <p:pic>
        <p:nvPicPr>
          <p:cNvPr descr="Resultat d'imatges de inmigrante haciendo papeles de residencia" id="116" name="Shape 116"/>
          <p:cNvPicPr preferRelativeResize="0"/>
          <p:nvPr/>
        </p:nvPicPr>
        <p:blipFill>
          <a:blip r:embed="rId9">
            <a:alphaModFix/>
          </a:blip>
          <a:stretch>
            <a:fillRect/>
          </a:stretch>
        </p:blipFill>
        <p:spPr>
          <a:xfrm>
            <a:off x="7580500" y="7687450"/>
            <a:ext cx="2285725" cy="20479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